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258" r:id="rId3"/>
    <p:sldId id="259" r:id="rId4"/>
    <p:sldId id="260" r:id="rId5"/>
    <p:sldId id="261" r:id="rId6"/>
    <p:sldId id="262" r:id="rId7"/>
    <p:sldId id="263" r:id="rId8"/>
    <p:sldId id="285" r:id="rId9"/>
    <p:sldId id="271" r:id="rId10"/>
    <p:sldId id="273" r:id="rId11"/>
    <p:sldId id="281" r:id="rId12"/>
    <p:sldId id="282" r:id="rId13"/>
    <p:sldId id="283" r:id="rId14"/>
    <p:sldId id="284" r:id="rId15"/>
    <p:sldId id="274" r:id="rId16"/>
    <p:sldId id="276" r:id="rId17"/>
    <p:sldId id="278"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1" d="100"/>
          <a:sy n="61" d="100"/>
        </p:scale>
        <p:origin x="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EC0E06-B4AC-4F43-891F-C19573BE3B73}" type="datetimeFigureOut">
              <a:rPr lang="en-US" smtClean="0"/>
              <a:t>1/23/2025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F1FF-4E7F-403D-985B-DBD28D39E10D}" type="slidenum">
              <a:rPr lang="en-US" smtClean="0"/>
              <a:t>‹#›</a:t>
            </a:fld>
            <a:endParaRPr lang="en-US"/>
          </a:p>
        </p:txBody>
      </p:sp>
    </p:spTree>
    <p:extLst>
      <p:ext uri="{BB962C8B-B14F-4D97-AF65-F5344CB8AC3E}">
        <p14:creationId xmlns:p14="http://schemas.microsoft.com/office/powerpoint/2010/main" val="1848632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Nhấn</a:t>
            </a:r>
            <a:r>
              <a:rPr lang="en-GB" baseline="0" dirty="0"/>
              <a:t> </a:t>
            </a:r>
            <a:r>
              <a:rPr lang="en-GB" baseline="0" dirty="0" err="1"/>
              <a:t>vào</a:t>
            </a:r>
            <a:r>
              <a:rPr lang="en-GB" baseline="0" dirty="0"/>
              <a:t> </a:t>
            </a:r>
            <a:r>
              <a:rPr lang="en-GB" baseline="0" dirty="0" err="1"/>
              <a:t>các</a:t>
            </a:r>
            <a:r>
              <a:rPr lang="en-GB" baseline="0" dirty="0"/>
              <a:t> </a:t>
            </a:r>
            <a:r>
              <a:rPr lang="en-GB" baseline="0" dirty="0" err="1"/>
              <a:t>vật</a:t>
            </a:r>
            <a:r>
              <a:rPr lang="en-GB" baseline="0" dirty="0"/>
              <a:t> </a:t>
            </a:r>
            <a:r>
              <a:rPr lang="en-GB" baseline="0" dirty="0" err="1"/>
              <a:t>cản</a:t>
            </a:r>
            <a:r>
              <a:rPr lang="en-GB" baseline="0" dirty="0"/>
              <a:t> </a:t>
            </a:r>
            <a:r>
              <a:rPr lang="en-GB" baseline="0" dirty="0" err="1"/>
              <a:t>trên</a:t>
            </a:r>
            <a:r>
              <a:rPr lang="en-GB" baseline="0" dirty="0"/>
              <a:t> </a:t>
            </a:r>
            <a:r>
              <a:rPr lang="en-GB" baseline="0" dirty="0" err="1"/>
              <a:t>đường</a:t>
            </a:r>
            <a:r>
              <a:rPr lang="en-GB" baseline="0" dirty="0"/>
              <a:t> </a:t>
            </a:r>
            <a:r>
              <a:rPr lang="en-GB" baseline="0" dirty="0" err="1"/>
              <a:t>để</a:t>
            </a:r>
            <a:r>
              <a:rPr lang="en-GB" baseline="0" dirty="0"/>
              <a:t> </a:t>
            </a:r>
            <a:r>
              <a:rPr lang="en-GB" baseline="0" dirty="0" err="1"/>
              <a:t>đến</a:t>
            </a:r>
            <a:r>
              <a:rPr lang="en-GB" baseline="0" dirty="0"/>
              <a:t> </a:t>
            </a:r>
            <a:r>
              <a:rPr lang="en-GB" baseline="0" dirty="0" err="1"/>
              <a:t>câu</a:t>
            </a:r>
            <a:r>
              <a:rPr lang="en-GB" baseline="0" dirty="0"/>
              <a:t> </a:t>
            </a:r>
            <a:r>
              <a:rPr lang="en-GB" baseline="0" dirty="0" err="1"/>
              <a:t>hỏi</a:t>
            </a:r>
            <a:r>
              <a:rPr lang="en-GB" baseline="0" dirty="0"/>
              <a:t>. </a:t>
            </a:r>
            <a:r>
              <a:rPr lang="en-GB" dirty="0" err="1"/>
              <a:t>Nhấn</a:t>
            </a:r>
            <a:r>
              <a:rPr lang="en-GB" baseline="0" dirty="0"/>
              <a:t> </a:t>
            </a:r>
            <a:r>
              <a:rPr lang="en-GB" baseline="0" dirty="0" err="1"/>
              <a:t>vào</a:t>
            </a:r>
            <a:r>
              <a:rPr lang="en-GB" baseline="0" dirty="0"/>
              <a:t> </a:t>
            </a:r>
            <a:r>
              <a:rPr lang="en-GB" baseline="0" dirty="0" err="1"/>
              <a:t>mặt</a:t>
            </a:r>
            <a:r>
              <a:rPr lang="en-GB" baseline="0" dirty="0"/>
              <a:t> </a:t>
            </a:r>
            <a:r>
              <a:rPr lang="en-GB" baseline="0" dirty="0" err="1"/>
              <a:t>trời</a:t>
            </a:r>
            <a:r>
              <a:rPr lang="en-GB" baseline="0" dirty="0"/>
              <a:t> </a:t>
            </a:r>
            <a:r>
              <a:rPr lang="en-GB" baseline="0" dirty="0" err="1"/>
              <a:t>để</a:t>
            </a:r>
            <a:r>
              <a:rPr lang="en-GB" baseline="0" dirty="0"/>
              <a:t> sang slide </a:t>
            </a:r>
            <a:r>
              <a:rPr lang="en-GB" baseline="0" dirty="0" err="1"/>
              <a:t>bài</a:t>
            </a:r>
            <a:r>
              <a:rPr lang="en-GB" baseline="0" dirty="0"/>
              <a:t> </a:t>
            </a:r>
            <a:r>
              <a:rPr lang="en-GB" baseline="0" dirty="0" err="1"/>
              <a:t>mới</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865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632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725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0310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Nhấn</a:t>
            </a:r>
            <a:r>
              <a:rPr lang="en-GB" baseline="0" dirty="0"/>
              <a:t> </a:t>
            </a:r>
            <a:r>
              <a:rPr lang="en-GB" baseline="0" dirty="0" err="1"/>
              <a:t>vào</a:t>
            </a:r>
            <a:r>
              <a:rPr lang="en-GB" baseline="0" dirty="0"/>
              <a:t> </a:t>
            </a:r>
            <a:r>
              <a:rPr lang="en-GB" baseline="0" dirty="0" err="1"/>
              <a:t>hình</a:t>
            </a:r>
            <a:r>
              <a:rPr lang="en-GB" baseline="0" dirty="0"/>
              <a:t> </a:t>
            </a:r>
            <a:r>
              <a:rPr lang="en-GB" baseline="0" dirty="0" err="1"/>
              <a:t>cậu</a:t>
            </a:r>
            <a:r>
              <a:rPr lang="en-GB" baseline="0" dirty="0"/>
              <a:t> </a:t>
            </a:r>
            <a:r>
              <a:rPr lang="en-GB" baseline="0" dirty="0" err="1"/>
              <a:t>bé</a:t>
            </a:r>
            <a:r>
              <a:rPr lang="en-GB" baseline="0" dirty="0"/>
              <a:t> </a:t>
            </a:r>
            <a:r>
              <a:rPr lang="en-GB" baseline="0" dirty="0" err="1"/>
              <a:t>đi</a:t>
            </a:r>
            <a:r>
              <a:rPr lang="en-GB" baseline="0" dirty="0"/>
              <a:t> </a:t>
            </a:r>
            <a:r>
              <a:rPr lang="en-GB" baseline="0" dirty="0" err="1"/>
              <a:t>xe</a:t>
            </a:r>
            <a:r>
              <a:rPr lang="en-GB" baseline="0" dirty="0"/>
              <a:t> </a:t>
            </a:r>
            <a:r>
              <a:rPr lang="en-GB" baseline="0" dirty="0" err="1"/>
              <a:t>đạp</a:t>
            </a:r>
            <a:r>
              <a:rPr lang="en-GB" baseline="0" dirty="0"/>
              <a:t> </a:t>
            </a:r>
            <a:r>
              <a:rPr lang="en-GB" baseline="0" dirty="0" err="1"/>
              <a:t>để</a:t>
            </a:r>
            <a:r>
              <a:rPr lang="en-GB" baseline="0" dirty="0"/>
              <a:t> quay </a:t>
            </a:r>
            <a:r>
              <a:rPr lang="en-GB" baseline="0" dirty="0" err="1"/>
              <a:t>về</a:t>
            </a:r>
            <a:r>
              <a:rPr lang="en-GB" baseline="0" dirty="0"/>
              <a:t> </a:t>
            </a:r>
            <a:r>
              <a:rPr lang="en-GB" baseline="0" dirty="0" err="1"/>
              <a:t>silde</a:t>
            </a:r>
            <a:r>
              <a:rPr lang="en-GB" baseline="0" dirty="0"/>
              <a:t> </a:t>
            </a:r>
            <a:r>
              <a:rPr lang="en-GB" baseline="0" dirty="0" err="1"/>
              <a:t>câu</a:t>
            </a:r>
            <a:r>
              <a:rPr lang="en-GB" baseline="0" dirty="0"/>
              <a:t> </a:t>
            </a:r>
            <a:r>
              <a:rPr lang="en-GB" baseline="0" dirty="0" err="1"/>
              <a:t>hỏi</a:t>
            </a:r>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4830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Gv</a:t>
            </a:r>
            <a:r>
              <a:rPr lang="en-GB" dirty="0"/>
              <a:t> </a:t>
            </a:r>
            <a:r>
              <a:rPr lang="en-GB" dirty="0" err="1"/>
              <a:t>cài</a:t>
            </a:r>
            <a:r>
              <a:rPr lang="en-GB" baseline="0" dirty="0"/>
              <a:t> Developer </a:t>
            </a:r>
            <a:r>
              <a:rPr lang="en-GB" baseline="0" dirty="0" err="1"/>
              <a:t>để</a:t>
            </a:r>
            <a:r>
              <a:rPr lang="en-GB" baseline="0" dirty="0"/>
              <a:t> </a:t>
            </a:r>
            <a:r>
              <a:rPr lang="en-GB" baseline="0" dirty="0" err="1"/>
              <a:t>điền</a:t>
            </a:r>
            <a:r>
              <a:rPr lang="en-GB" baseline="0" dirty="0"/>
              <a:t> </a:t>
            </a:r>
            <a:r>
              <a:rPr lang="en-GB" baseline="0" dirty="0" err="1"/>
              <a:t>từ</a:t>
            </a:r>
            <a:r>
              <a:rPr lang="en-GB" baseline="0" dirty="0"/>
              <a:t> </a:t>
            </a:r>
            <a:r>
              <a:rPr lang="en-GB" baseline="0" dirty="0" err="1"/>
              <a:t>vào</a:t>
            </a:r>
            <a:r>
              <a:rPr lang="en-GB" baseline="0" dirty="0"/>
              <a:t> </a:t>
            </a:r>
            <a:r>
              <a:rPr lang="en-GB" baseline="0" dirty="0" err="1"/>
              <a:t>chỗ</a:t>
            </a:r>
            <a:r>
              <a:rPr lang="en-GB" baseline="0" dirty="0"/>
              <a:t> </a:t>
            </a:r>
            <a:r>
              <a:rPr lang="en-GB" baseline="0" dirty="0" err="1"/>
              <a:t>trống</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F29172-96DA-4A33-9269-9DC138DB7BE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8140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8088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14019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482793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864178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06286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58216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20212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059474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614274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23797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376999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00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92795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111830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181494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8472845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975042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88128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3370487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8334730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80177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2449497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0325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572307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946874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40682917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99625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480182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4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94045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2280009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639483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14935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D78B5FA-E4F1-48CE-AED3-0B623826BDC9}" type="datetimeFigureOut">
              <a:rPr lang="en-GB" smtClean="0"/>
              <a:t>23/01/2025</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AC6D583-2F23-4F75-95FB-17BA6DDA6E65}" type="slidenum">
              <a:rPr lang="en-GB" smtClean="0"/>
              <a:t>‹#›</a:t>
            </a:fld>
            <a:endParaRPr lang="en-GB"/>
          </a:p>
        </p:txBody>
      </p:sp>
    </p:spTree>
    <p:extLst>
      <p:ext uri="{BB962C8B-B14F-4D97-AF65-F5344CB8AC3E}">
        <p14:creationId xmlns:p14="http://schemas.microsoft.com/office/powerpoint/2010/main" val="339932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6">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E3520B-D5F8-731D-D27C-EEC2142FA52E}"/>
              </a:ext>
            </a:extLst>
          </p:cNvPr>
          <p:cNvPicPr>
            <a:picLocks noChangeAspect="1"/>
          </p:cNvPicPr>
          <p:nvPr userDrawn="1"/>
        </p:nvPicPr>
        <p:blipFill>
          <a:blip r:embed="rId37"/>
          <a:stretch>
            <a:fillRect/>
          </a:stretch>
        </p:blipFill>
        <p:spPr>
          <a:xfrm rot="5400000">
            <a:off x="-304800" y="5510213"/>
            <a:ext cx="1200150" cy="390525"/>
          </a:xfrm>
          <a:prstGeom prst="rect">
            <a:avLst/>
          </a:prstGeom>
        </p:spPr>
      </p:pic>
      <p:pic>
        <p:nvPicPr>
          <p:cNvPr id="13" name="Picture 12" descr="A white circle with leaves and blue text&#10;&#10;Description automatically generated">
            <a:extLst>
              <a:ext uri="{FF2B5EF4-FFF2-40B4-BE49-F238E27FC236}">
                <a16:creationId xmlns:a16="http://schemas.microsoft.com/office/drawing/2014/main" id="{D1C96EEA-BD2F-9CB1-55F3-A7209C392BC8}"/>
              </a:ext>
            </a:extLst>
          </p:cNvPr>
          <p:cNvPicPr>
            <a:picLocks noChangeAspect="1"/>
          </p:cNvPicPr>
          <p:nvPr userDrawn="1"/>
        </p:nvPicPr>
        <p:blipFill>
          <a:blip r:embed="rId38" cstate="hqprint">
            <a:extLst>
              <a:ext uri="{28A0092B-C50C-407E-A947-70E740481C1C}">
                <a14:useLocalDpi xmlns:a14="http://schemas.microsoft.com/office/drawing/2010/main" val="0"/>
              </a:ext>
            </a:extLst>
          </a:blip>
          <a:stretch>
            <a:fillRect/>
          </a:stretch>
        </p:blipFill>
        <p:spPr>
          <a:xfrm>
            <a:off x="-1485900" y="171450"/>
            <a:ext cx="1333500" cy="1333500"/>
          </a:xfrm>
          <a:prstGeom prst="rect">
            <a:avLst/>
          </a:prstGeom>
        </p:spPr>
      </p:pic>
    </p:spTree>
    <p:extLst>
      <p:ext uri="{BB962C8B-B14F-4D97-AF65-F5344CB8AC3E}">
        <p14:creationId xmlns:p14="http://schemas.microsoft.com/office/powerpoint/2010/main" val="223471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9.png"/><Relationship Id="rId4" Type="http://schemas.openxmlformats.org/officeDocument/2006/relationships/image" Target="../media/image16.pn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40.png"/><Relationship Id="rId4" Type="http://schemas.openxmlformats.org/officeDocument/2006/relationships/image" Target="../media/image16.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7.png"/><Relationship Id="rId5" Type="http://schemas.microsoft.com/office/2007/relationships/hdphoto" Target="../media/hdphoto7.wdp"/><Relationship Id="rId10" Type="http://schemas.microsoft.com/office/2007/relationships/hdphoto" Target="../media/hdphoto8.wdp"/><Relationship Id="rId4" Type="http://schemas.openxmlformats.org/officeDocument/2006/relationships/image" Target="../media/image41.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image" Target="../media/image17.png"/><Relationship Id="rId9" Type="http://schemas.openxmlformats.org/officeDocument/2006/relationships/image" Target="../media/image4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slide" Target="slide6.xml"/><Relationship Id="rId18"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slide" Target="slide4.xml"/><Relationship Id="rId12" Type="http://schemas.microsoft.com/office/2007/relationships/hdphoto" Target="../media/hdphoto2.wdp"/><Relationship Id="rId17" Type="http://schemas.openxmlformats.org/officeDocument/2006/relationships/slide" Target="slide9.xml"/><Relationship Id="rId2" Type="http://schemas.openxmlformats.org/officeDocument/2006/relationships/notesSlide" Target="../notesSlides/notesSlide1.xml"/><Relationship Id="rId16" Type="http://schemas.openxmlformats.org/officeDocument/2006/relationships/image" Target="../media/image27.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5.png"/><Relationship Id="rId5" Type="http://schemas.openxmlformats.org/officeDocument/2006/relationships/image" Target="../media/image22.png"/><Relationship Id="rId15" Type="http://schemas.openxmlformats.org/officeDocument/2006/relationships/slide" Target="slide7.xml"/><Relationship Id="rId10" Type="http://schemas.openxmlformats.org/officeDocument/2006/relationships/slide" Target="slide5.xml"/><Relationship Id="rId4" Type="http://schemas.openxmlformats.org/officeDocument/2006/relationships/image" Target="../media/image21.png"/><Relationship Id="rId9" Type="http://schemas.microsoft.com/office/2007/relationships/hdphoto" Target="../media/hdphoto1.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4.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1.wav"/><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2.wav"/><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audio" Target="../media/audio2.wav"/><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3.xml"/><Relationship Id="rId11" Type="http://schemas.microsoft.com/office/2007/relationships/hdphoto" Target="../media/hdphoto5.wdp"/><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audio" Target="../media/audio1.wav"/><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0.xml"/><Relationship Id="rId5" Type="http://schemas.openxmlformats.org/officeDocument/2006/relationships/image" Target="../media/image35.png"/><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7.png"/><Relationship Id="rId10" Type="http://schemas.openxmlformats.org/officeDocument/2006/relationships/image" Target="../media/image36.png"/><Relationship Id="rId4" Type="http://schemas.openxmlformats.org/officeDocument/2006/relationships/image" Target="../media/image16.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089247"/>
            <a:ext cx="1456667" cy="7753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06051" y="352455"/>
            <a:ext cx="3316244" cy="1765248"/>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3" descr="cf6a03843171e56c4b8f06e4c8cde87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7" name="Picture 5" descr="D:\acer\配图\0e6c7aa66eb413773ffe55293db78bc5.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50162" y="-108812"/>
            <a:ext cx="1523956" cy="1508868"/>
          </a:xfrm>
          <a:prstGeom prst="rect">
            <a:avLst/>
          </a:prstGeom>
        </p:spPr>
      </p:pic>
      <p:pic>
        <p:nvPicPr>
          <p:cNvPr id="12"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7369" y="4164682"/>
            <a:ext cx="1000050" cy="1432908"/>
          </a:xfrm>
          <a:prstGeom prst="rect">
            <a:avLst/>
          </a:prstGeom>
        </p:spPr>
      </p:pic>
      <p:pic>
        <p:nvPicPr>
          <p:cNvPr id="2" name="Picture 1">
            <a:extLst>
              <a:ext uri="{FF2B5EF4-FFF2-40B4-BE49-F238E27FC236}">
                <a16:creationId xmlns:a16="http://schemas.microsoft.com/office/drawing/2014/main" id="{5BEB70F0-452A-7FBE-5B67-F0C6FE634697}"/>
              </a:ext>
            </a:extLst>
          </p:cNvPr>
          <p:cNvPicPr>
            <a:picLocks noChangeAspect="1"/>
          </p:cNvPicPr>
          <p:nvPr/>
        </p:nvPicPr>
        <p:blipFill>
          <a:blip r:embed="rId8"/>
          <a:stretch>
            <a:fillRect/>
          </a:stretch>
        </p:blipFill>
        <p:spPr>
          <a:xfrm>
            <a:off x="4694605" y="460755"/>
            <a:ext cx="2929666" cy="2066583"/>
          </a:xfrm>
          <a:prstGeom prst="rect">
            <a:avLst/>
          </a:prstGeom>
        </p:spPr>
      </p:pic>
      <p:pic>
        <p:nvPicPr>
          <p:cNvPr id="3" name="Picture 2">
            <a:extLst>
              <a:ext uri="{FF2B5EF4-FFF2-40B4-BE49-F238E27FC236}">
                <a16:creationId xmlns:a16="http://schemas.microsoft.com/office/drawing/2014/main" id="{C90A96C5-374B-0230-4749-FEB218BA52A3}"/>
              </a:ext>
            </a:extLst>
          </p:cNvPr>
          <p:cNvPicPr>
            <a:picLocks noChangeAspect="1"/>
          </p:cNvPicPr>
          <p:nvPr/>
        </p:nvPicPr>
        <p:blipFill>
          <a:blip r:embed="rId9"/>
          <a:stretch>
            <a:fillRect/>
          </a:stretch>
        </p:blipFill>
        <p:spPr>
          <a:xfrm>
            <a:off x="1469536" y="1524325"/>
            <a:ext cx="2255716" cy="1286367"/>
          </a:xfrm>
          <a:prstGeom prst="rect">
            <a:avLst/>
          </a:prstGeom>
        </p:spPr>
      </p:pic>
      <p:pic>
        <p:nvPicPr>
          <p:cNvPr id="17" name="Picture 16">
            <a:extLst>
              <a:ext uri="{FF2B5EF4-FFF2-40B4-BE49-F238E27FC236}">
                <a16:creationId xmlns:a16="http://schemas.microsoft.com/office/drawing/2014/main" id="{0F551376-327F-899B-CC33-55D6E5F99B87}"/>
              </a:ext>
            </a:extLst>
          </p:cNvPr>
          <p:cNvPicPr>
            <a:picLocks noChangeAspect="1"/>
          </p:cNvPicPr>
          <p:nvPr/>
        </p:nvPicPr>
        <p:blipFill>
          <a:blip r:embed="rId10"/>
          <a:stretch>
            <a:fillRect/>
          </a:stretch>
        </p:blipFill>
        <p:spPr>
          <a:xfrm>
            <a:off x="2768129" y="1606448"/>
            <a:ext cx="9017838" cy="3785944"/>
          </a:xfrm>
          <a:prstGeom prst="rect">
            <a:avLst/>
          </a:prstGeom>
        </p:spPr>
      </p:pic>
      <p:pic>
        <p:nvPicPr>
          <p:cNvPr id="19" name="Picture 18">
            <a:extLst>
              <a:ext uri="{FF2B5EF4-FFF2-40B4-BE49-F238E27FC236}">
                <a16:creationId xmlns:a16="http://schemas.microsoft.com/office/drawing/2014/main" id="{4E1C24DE-0A37-4BC5-51DA-1C946543D86D}"/>
              </a:ext>
            </a:extLst>
          </p:cNvPr>
          <p:cNvPicPr>
            <a:picLocks noChangeAspect="1"/>
          </p:cNvPicPr>
          <p:nvPr/>
        </p:nvPicPr>
        <p:blipFill>
          <a:blip r:embed="rId11"/>
          <a:stretch>
            <a:fillRect/>
          </a:stretch>
        </p:blipFill>
        <p:spPr>
          <a:xfrm>
            <a:off x="5827419" y="4849429"/>
            <a:ext cx="3371380" cy="1457070"/>
          </a:xfrm>
          <a:prstGeom prst="rect">
            <a:avLst/>
          </a:prstGeom>
        </p:spPr>
      </p:pic>
      <p:sp>
        <p:nvSpPr>
          <p:cNvPr id="9" name="TextBox 8"/>
          <p:cNvSpPr txBox="1"/>
          <p:nvPr/>
        </p:nvSpPr>
        <p:spPr>
          <a:xfrm>
            <a:off x="1970487" y="127887"/>
            <a:ext cx="9843637" cy="769441"/>
          </a:xfrm>
          <a:prstGeom prst="rect">
            <a:avLst/>
          </a:prstGeom>
          <a:noFill/>
        </p:spPr>
        <p:txBody>
          <a:bodyPr wrap="square" rtlCol="0">
            <a:spAutoFit/>
          </a:bodyPr>
          <a:lstStyle/>
          <a:p>
            <a:r>
              <a:rPr lang="en-US" sz="4400" dirty="0" smtClean="0"/>
              <a:t>TRƯỜNG </a:t>
            </a:r>
            <a:r>
              <a:rPr lang="en-US" sz="4400" dirty="0" smtClean="0"/>
              <a:t>TH&amp;THCS QUANG HƯNG</a:t>
            </a:r>
            <a:endParaRPr lang="en-US" sz="4400" dirty="0"/>
          </a:p>
        </p:txBody>
      </p:sp>
      <p:sp>
        <p:nvSpPr>
          <p:cNvPr id="10" name="TextBox 9"/>
          <p:cNvSpPr txBox="1"/>
          <p:nvPr/>
        </p:nvSpPr>
        <p:spPr>
          <a:xfrm>
            <a:off x="3725252" y="6101512"/>
            <a:ext cx="8663393" cy="646331"/>
          </a:xfrm>
          <a:prstGeom prst="rect">
            <a:avLst/>
          </a:prstGeom>
          <a:noFill/>
        </p:spPr>
        <p:txBody>
          <a:bodyPr wrap="square" rtlCol="0">
            <a:spAutoFit/>
          </a:bodyPr>
          <a:lstStyle/>
          <a:p>
            <a:r>
              <a:rPr lang="en-US" sz="3600" dirty="0" err="1" smtClean="0">
                <a:solidFill>
                  <a:srgbClr val="FF0000"/>
                </a:solidFill>
                <a:latin typeface="HP001 5 hàng 1 ô ly" panose="020B0603050302020204" pitchFamily="34" charset="0"/>
              </a:rPr>
              <a:t>Giáo</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viên</a:t>
            </a:r>
            <a:r>
              <a:rPr lang="en-US" sz="3600" dirty="0" smtClean="0">
                <a:solidFill>
                  <a:srgbClr val="FF0000"/>
                </a:solidFill>
                <a:latin typeface="HP001 5 hàng 1 ô ly" panose="020B0603050302020204" pitchFamily="34" charset="0"/>
              </a:rPr>
              <a:t> : </a:t>
            </a:r>
            <a:r>
              <a:rPr lang="en-US" sz="3600" dirty="0" err="1" smtClean="0">
                <a:solidFill>
                  <a:srgbClr val="FF0000"/>
                </a:solidFill>
                <a:latin typeface="HP001 5 hàng 1 ô ly" panose="020B0603050302020204" pitchFamily="34" charset="0"/>
              </a:rPr>
              <a:t>Nguyễn</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Thị</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Thuận</a:t>
            </a:r>
            <a:endParaRPr lang="en-US" sz="3600" dirty="0">
              <a:solidFill>
                <a:srgbClr val="FF0000"/>
              </a:solidFill>
              <a:latin typeface="HP001 5 hàng 1 ô ly" panose="020B0603050302020204" pitchFamily="34" charset="0"/>
            </a:endParaRPr>
          </a:p>
        </p:txBody>
      </p:sp>
    </p:spTree>
    <p:extLst>
      <p:ext uri="{BB962C8B-B14F-4D97-AF65-F5344CB8AC3E}">
        <p14:creationId xmlns:p14="http://schemas.microsoft.com/office/powerpoint/2010/main" val="1829307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9558" y="688290"/>
            <a:ext cx="11133331" cy="605566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5" name="TextBox 4"/>
          <p:cNvSpPr txBox="1"/>
          <p:nvPr/>
        </p:nvSpPr>
        <p:spPr>
          <a:xfrm>
            <a:off x="4837500" y="41959"/>
            <a:ext cx="2372728" cy="646331"/>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 </a:t>
            </a:r>
            <a:r>
              <a:rPr kumimoji="0" lang="en-GB" sz="3600" b="1" i="0" u="none" strike="noStrike" kern="1200" cap="none" spc="0" normalizeH="0" baseline="0" noProof="0" dirty="0" err="1">
                <a:ln>
                  <a:noFill/>
                </a:ln>
                <a:solidFill>
                  <a:srgbClr val="4472C4">
                    <a:lumMod val="50000"/>
                  </a:srgbClr>
                </a:solidFill>
                <a:effectLst/>
                <a:uLnTx/>
                <a:uFillTx/>
                <a:latin typeface="Cambria" panose="02040503050406030204" pitchFamily="18" charset="0"/>
                <a:ea typeface="Cambria" panose="02040503050406030204" pitchFamily="18" charset="0"/>
              </a:rPr>
              <a:t>Số</a:t>
            </a:r>
            <a:r>
              <a:rPr kumimoji="0" lang="en-GB" sz="36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a:t>
            </a:r>
          </a:p>
        </p:txBody>
      </p:sp>
      <p:graphicFrame>
        <p:nvGraphicFramePr>
          <p:cNvPr id="2" name="Table 1">
            <a:extLst>
              <a:ext uri="{FF2B5EF4-FFF2-40B4-BE49-F238E27FC236}">
                <a16:creationId xmlns:a16="http://schemas.microsoft.com/office/drawing/2014/main" id="{72E04E2B-DB66-6565-7BBA-4C3FE7026037}"/>
              </a:ext>
            </a:extLst>
          </p:cNvPr>
          <p:cNvGraphicFramePr>
            <a:graphicFrameLocks noGrp="1"/>
          </p:cNvGraphicFramePr>
          <p:nvPr>
            <p:extLst>
              <p:ext uri="{D42A27DB-BD31-4B8C-83A1-F6EECF244321}">
                <p14:modId xmlns:p14="http://schemas.microsoft.com/office/powerpoint/2010/main" val="393572863"/>
              </p:ext>
            </p:extLst>
          </p:nvPr>
        </p:nvGraphicFramePr>
        <p:xfrm>
          <a:off x="1200151" y="1504949"/>
          <a:ext cx="10182225" cy="3691218"/>
        </p:xfrm>
        <a:graphic>
          <a:graphicData uri="http://schemas.openxmlformats.org/drawingml/2006/table">
            <a:tbl>
              <a:tblPr firstRow="1" firstCol="1" bandRow="1">
                <a:tableStyleId>{00A15C55-8517-42AA-B614-E9B94910E393}</a:tableStyleId>
              </a:tblPr>
              <a:tblGrid>
                <a:gridCol w="828674">
                  <a:extLst>
                    <a:ext uri="{9D8B030D-6E8A-4147-A177-3AD203B41FA5}">
                      <a16:colId xmlns:a16="http://schemas.microsoft.com/office/drawing/2014/main" val="349184560"/>
                    </a:ext>
                  </a:extLst>
                </a:gridCol>
                <a:gridCol w="876300">
                  <a:extLst>
                    <a:ext uri="{9D8B030D-6E8A-4147-A177-3AD203B41FA5}">
                      <a16:colId xmlns:a16="http://schemas.microsoft.com/office/drawing/2014/main" val="2504058190"/>
                    </a:ext>
                  </a:extLst>
                </a:gridCol>
                <a:gridCol w="838200">
                  <a:extLst>
                    <a:ext uri="{9D8B030D-6E8A-4147-A177-3AD203B41FA5}">
                      <a16:colId xmlns:a16="http://schemas.microsoft.com/office/drawing/2014/main" val="939388263"/>
                    </a:ext>
                  </a:extLst>
                </a:gridCol>
                <a:gridCol w="1466850">
                  <a:extLst>
                    <a:ext uri="{9D8B030D-6E8A-4147-A177-3AD203B41FA5}">
                      <a16:colId xmlns:a16="http://schemas.microsoft.com/office/drawing/2014/main" val="2233500579"/>
                    </a:ext>
                  </a:extLst>
                </a:gridCol>
                <a:gridCol w="1590675">
                  <a:extLst>
                    <a:ext uri="{9D8B030D-6E8A-4147-A177-3AD203B41FA5}">
                      <a16:colId xmlns:a16="http://schemas.microsoft.com/office/drawing/2014/main" val="2353608137"/>
                    </a:ext>
                  </a:extLst>
                </a:gridCol>
                <a:gridCol w="2162175">
                  <a:extLst>
                    <a:ext uri="{9D8B030D-6E8A-4147-A177-3AD203B41FA5}">
                      <a16:colId xmlns:a16="http://schemas.microsoft.com/office/drawing/2014/main" val="1402256873"/>
                    </a:ext>
                  </a:extLst>
                </a:gridCol>
                <a:gridCol w="2419351">
                  <a:extLst>
                    <a:ext uri="{9D8B030D-6E8A-4147-A177-3AD203B41FA5}">
                      <a16:colId xmlns:a16="http://schemas.microsoft.com/office/drawing/2014/main" val="1656706003"/>
                    </a:ext>
                  </a:extLst>
                </a:gridCol>
              </a:tblGrid>
              <a:tr h="685801">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b</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b x a</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(a x b) x c</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a x (b x c)</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956217"/>
                  </a:ext>
                </a:extLst>
              </a:tr>
              <a:tr h="1009650">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7</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rPr>
                        <a:t>5</a:t>
                      </a:r>
                      <a:endPar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61483777"/>
                  </a:ext>
                </a:extLst>
              </a:tr>
              <a:tr h="1027579">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8</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3</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9892102"/>
                  </a:ext>
                </a:extLst>
              </a:tr>
              <a:tr h="968188">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10</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2</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a:solidFill>
                            <a:srgbClr val="002060"/>
                          </a:solidFill>
                          <a:effectLst/>
                          <a:latin typeface="Cambria" panose="02040503050406030204" pitchFamily="18" charset="0"/>
                          <a:ea typeface="Cambria" panose="02040503050406030204" pitchFamily="18" charset="0"/>
                        </a:rPr>
                        <a:t>4</a:t>
                      </a:r>
                      <a:endParaRPr lang="en-US" sz="3600" b="1">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0000"/>
                        </a:lnSpc>
                        <a:spcBef>
                          <a:spcPts val="0"/>
                        </a:spcBef>
                        <a:spcAft>
                          <a:spcPts val="0"/>
                        </a:spcAft>
                      </a:pPr>
                      <a:r>
                        <a:rPr lang="en-US" sz="3600" b="1"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8646809"/>
                  </a:ext>
                </a:extLst>
              </a:tr>
            </a:tbl>
          </a:graphicData>
        </a:graphic>
      </p:graphicFrame>
      <p:sp>
        <p:nvSpPr>
          <p:cNvPr id="3" name="Rectangle: Rounded Corners 2">
            <a:extLst>
              <a:ext uri="{FF2B5EF4-FFF2-40B4-BE49-F238E27FC236}">
                <a16:creationId xmlns:a16="http://schemas.microsoft.com/office/drawing/2014/main" id="{6ECEF4A6-FB3F-5DB4-5F78-D6DE812C5800}"/>
              </a:ext>
            </a:extLst>
          </p:cNvPr>
          <p:cNvSpPr/>
          <p:nvPr/>
        </p:nvSpPr>
        <p:spPr>
          <a:xfrm>
            <a:off x="3971925" y="23241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7" name="Rectangle: Rounded Corners 6">
            <a:extLst>
              <a:ext uri="{FF2B5EF4-FFF2-40B4-BE49-F238E27FC236}">
                <a16:creationId xmlns:a16="http://schemas.microsoft.com/office/drawing/2014/main" id="{8207EE88-4013-B25E-D633-BA32D3B84FAF}"/>
              </a:ext>
            </a:extLst>
          </p:cNvPr>
          <p:cNvSpPr/>
          <p:nvPr/>
        </p:nvSpPr>
        <p:spPr>
          <a:xfrm>
            <a:off x="5534025" y="22669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35</a:t>
            </a:r>
          </a:p>
        </p:txBody>
      </p:sp>
      <p:sp>
        <p:nvSpPr>
          <p:cNvPr id="8" name="Rectangle: Rounded Corners 7">
            <a:extLst>
              <a:ext uri="{FF2B5EF4-FFF2-40B4-BE49-F238E27FC236}">
                <a16:creationId xmlns:a16="http://schemas.microsoft.com/office/drawing/2014/main" id="{8FF23401-C914-C83A-D8AD-78A0E1A0AC13}"/>
              </a:ext>
            </a:extLst>
          </p:cNvPr>
          <p:cNvSpPr/>
          <p:nvPr/>
        </p:nvSpPr>
        <p:spPr>
          <a:xfrm>
            <a:off x="7419975" y="22764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9" name="Rectangle: Rounded Corners 8">
            <a:extLst>
              <a:ext uri="{FF2B5EF4-FFF2-40B4-BE49-F238E27FC236}">
                <a16:creationId xmlns:a16="http://schemas.microsoft.com/office/drawing/2014/main" id="{B03202DB-6AFA-A15E-25BF-CF0B9DD7A6BD}"/>
              </a:ext>
            </a:extLst>
          </p:cNvPr>
          <p:cNvSpPr/>
          <p:nvPr/>
        </p:nvSpPr>
        <p:spPr>
          <a:xfrm>
            <a:off x="9772650" y="22955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70</a:t>
            </a:r>
          </a:p>
        </p:txBody>
      </p:sp>
      <p:sp>
        <p:nvSpPr>
          <p:cNvPr id="10" name="Rectangle: Rounded Corners 9">
            <a:extLst>
              <a:ext uri="{FF2B5EF4-FFF2-40B4-BE49-F238E27FC236}">
                <a16:creationId xmlns:a16="http://schemas.microsoft.com/office/drawing/2014/main" id="{034B5EC3-05B6-2680-45D4-81F6EBE15BC8}"/>
              </a:ext>
            </a:extLst>
          </p:cNvPr>
          <p:cNvSpPr/>
          <p:nvPr/>
        </p:nvSpPr>
        <p:spPr>
          <a:xfrm>
            <a:off x="4010025" y="33147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1" name="Rectangle: Rounded Corners 10">
            <a:extLst>
              <a:ext uri="{FF2B5EF4-FFF2-40B4-BE49-F238E27FC236}">
                <a16:creationId xmlns:a16="http://schemas.microsoft.com/office/drawing/2014/main" id="{DACAE672-10FF-4778-2943-577E07980633}"/>
              </a:ext>
            </a:extLst>
          </p:cNvPr>
          <p:cNvSpPr/>
          <p:nvPr/>
        </p:nvSpPr>
        <p:spPr>
          <a:xfrm>
            <a:off x="5543550" y="32861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24</a:t>
            </a:r>
          </a:p>
        </p:txBody>
      </p:sp>
      <p:sp>
        <p:nvSpPr>
          <p:cNvPr id="12" name="Rectangle: Rounded Corners 11">
            <a:extLst>
              <a:ext uri="{FF2B5EF4-FFF2-40B4-BE49-F238E27FC236}">
                <a16:creationId xmlns:a16="http://schemas.microsoft.com/office/drawing/2014/main" id="{08573D96-1D2F-98EB-4DC0-10030E74B4BC}"/>
              </a:ext>
            </a:extLst>
          </p:cNvPr>
          <p:cNvSpPr/>
          <p:nvPr/>
        </p:nvSpPr>
        <p:spPr>
          <a:xfrm>
            <a:off x="7419975" y="32480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3" name="Rectangle: Rounded Corners 12">
            <a:extLst>
              <a:ext uri="{FF2B5EF4-FFF2-40B4-BE49-F238E27FC236}">
                <a16:creationId xmlns:a16="http://schemas.microsoft.com/office/drawing/2014/main" id="{E9DFFC36-0DCA-CF14-7854-05B162C8F88A}"/>
              </a:ext>
            </a:extLst>
          </p:cNvPr>
          <p:cNvSpPr/>
          <p:nvPr/>
        </p:nvSpPr>
        <p:spPr>
          <a:xfrm>
            <a:off x="9763125" y="32670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72</a:t>
            </a:r>
          </a:p>
        </p:txBody>
      </p:sp>
      <p:sp>
        <p:nvSpPr>
          <p:cNvPr id="14" name="Rectangle: Rounded Corners 13">
            <a:extLst>
              <a:ext uri="{FF2B5EF4-FFF2-40B4-BE49-F238E27FC236}">
                <a16:creationId xmlns:a16="http://schemas.microsoft.com/office/drawing/2014/main" id="{964BC65D-3736-5183-DE03-0CB78059DEA1}"/>
              </a:ext>
            </a:extLst>
          </p:cNvPr>
          <p:cNvSpPr/>
          <p:nvPr/>
        </p:nvSpPr>
        <p:spPr>
          <a:xfrm>
            <a:off x="4019550" y="433387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5" name="Rectangle: Rounded Corners 14">
            <a:extLst>
              <a:ext uri="{FF2B5EF4-FFF2-40B4-BE49-F238E27FC236}">
                <a16:creationId xmlns:a16="http://schemas.microsoft.com/office/drawing/2014/main" id="{7105A3FE-4977-65AD-5B52-69ACD01F574F}"/>
              </a:ext>
            </a:extLst>
          </p:cNvPr>
          <p:cNvSpPr/>
          <p:nvPr/>
        </p:nvSpPr>
        <p:spPr>
          <a:xfrm>
            <a:off x="5581650" y="430530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20</a:t>
            </a:r>
          </a:p>
        </p:txBody>
      </p:sp>
      <p:sp>
        <p:nvSpPr>
          <p:cNvPr id="16" name="Rectangle: Rounded Corners 15">
            <a:extLst>
              <a:ext uri="{FF2B5EF4-FFF2-40B4-BE49-F238E27FC236}">
                <a16:creationId xmlns:a16="http://schemas.microsoft.com/office/drawing/2014/main" id="{6BE25A07-3E5D-6D04-5995-D1A5310E7780}"/>
              </a:ext>
            </a:extLst>
          </p:cNvPr>
          <p:cNvSpPr/>
          <p:nvPr/>
        </p:nvSpPr>
        <p:spPr>
          <a:xfrm>
            <a:off x="7391400" y="4324350"/>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
        <p:nvSpPr>
          <p:cNvPr id="17" name="Rectangle: Rounded Corners 16">
            <a:extLst>
              <a:ext uri="{FF2B5EF4-FFF2-40B4-BE49-F238E27FC236}">
                <a16:creationId xmlns:a16="http://schemas.microsoft.com/office/drawing/2014/main" id="{619FD4AB-C487-91D6-AF70-5DA3D9D07F9C}"/>
              </a:ext>
            </a:extLst>
          </p:cNvPr>
          <p:cNvSpPr/>
          <p:nvPr/>
        </p:nvSpPr>
        <p:spPr>
          <a:xfrm>
            <a:off x="9782175" y="4314825"/>
            <a:ext cx="933450" cy="4953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FF0000"/>
                </a:solidFill>
                <a:latin typeface="Cambria" panose="02040503050406030204" pitchFamily="18" charset="0"/>
                <a:ea typeface="Cambria" panose="02040503050406030204" pitchFamily="18" charset="0"/>
              </a:rPr>
              <a:t>80</a:t>
            </a:r>
          </a:p>
        </p:txBody>
      </p:sp>
    </p:spTree>
    <p:extLst>
      <p:ext uri="{BB962C8B-B14F-4D97-AF65-F5344CB8AC3E}">
        <p14:creationId xmlns:p14="http://schemas.microsoft.com/office/powerpoint/2010/main" val="9242109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00"/>
                                        <p:tgtEl>
                                          <p:spTgt spid="1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down)">
                                      <p:cBhvr>
                                        <p:cTn id="64" dur="500"/>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wipe(down)">
                                      <p:cBhvr>
                                        <p:cTn id="7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23850" y="866774"/>
            <a:ext cx="11668125" cy="5877183"/>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5" name="TextBox 4"/>
          <p:cNvSpPr txBox="1"/>
          <p:nvPr/>
        </p:nvSpPr>
        <p:spPr>
          <a:xfrm>
            <a:off x="895351" y="165784"/>
            <a:ext cx="10267950" cy="523220"/>
          </a:xfrm>
          <a:custGeom>
            <a:avLst/>
            <a:gdLst>
              <a:gd name="connsiteX0" fmla="*/ 0 w 4038600"/>
              <a:gd name="connsiteY0" fmla="*/ 0 h 461665"/>
              <a:gd name="connsiteX1" fmla="*/ 4038600 w 4038600"/>
              <a:gd name="connsiteY1" fmla="*/ 0 h 461665"/>
              <a:gd name="connsiteX2" fmla="*/ 4038600 w 4038600"/>
              <a:gd name="connsiteY2" fmla="*/ 461665 h 461665"/>
              <a:gd name="connsiteX3" fmla="*/ 0 w 4038600"/>
              <a:gd name="connsiteY3" fmla="*/ 461665 h 461665"/>
              <a:gd name="connsiteX4" fmla="*/ 0 w 4038600"/>
              <a:gd name="connsiteY4" fmla="*/ 0 h 461665"/>
              <a:gd name="connsiteX0" fmla="*/ 308610 w 4038600"/>
              <a:gd name="connsiteY0" fmla="*/ 0 h 473095"/>
              <a:gd name="connsiteX1" fmla="*/ 403860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844290 w 4038600"/>
              <a:gd name="connsiteY1" fmla="*/ 45720 h 473095"/>
              <a:gd name="connsiteX2" fmla="*/ 4038600 w 4038600"/>
              <a:gd name="connsiteY2" fmla="*/ 473095 h 473095"/>
              <a:gd name="connsiteX3" fmla="*/ 0 w 4038600"/>
              <a:gd name="connsiteY3" fmla="*/ 473095 h 473095"/>
              <a:gd name="connsiteX4" fmla="*/ 308610 w 4038600"/>
              <a:gd name="connsiteY4" fmla="*/ 0 h 473095"/>
              <a:gd name="connsiteX0" fmla="*/ 308610 w 4038600"/>
              <a:gd name="connsiteY0" fmla="*/ 0 h 473095"/>
              <a:gd name="connsiteX1" fmla="*/ 3775710 w 4038600"/>
              <a:gd name="connsiteY1" fmla="*/ 11430 h 473095"/>
              <a:gd name="connsiteX2" fmla="*/ 4038600 w 4038600"/>
              <a:gd name="connsiteY2" fmla="*/ 473095 h 473095"/>
              <a:gd name="connsiteX3" fmla="*/ 0 w 4038600"/>
              <a:gd name="connsiteY3" fmla="*/ 473095 h 473095"/>
              <a:gd name="connsiteX4" fmla="*/ 308610 w 4038600"/>
              <a:gd name="connsiteY4" fmla="*/ 0 h 473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8600" h="473095">
                <a:moveTo>
                  <a:pt x="308610" y="0"/>
                </a:moveTo>
                <a:lnTo>
                  <a:pt x="3775710" y="11430"/>
                </a:lnTo>
                <a:lnTo>
                  <a:pt x="4038600" y="473095"/>
                </a:lnTo>
                <a:lnTo>
                  <a:pt x="0" y="473095"/>
                </a:lnTo>
                <a:lnTo>
                  <a:pt x="308610" y="0"/>
                </a:lnTo>
                <a:close/>
              </a:path>
            </a:pathLst>
          </a:custGeom>
          <a:solidFill>
            <a:schemeClr val="bg1"/>
          </a:solidFill>
          <a:ln>
            <a:solidFill>
              <a:schemeClr val="accent5">
                <a:lumMod val="50000"/>
              </a:schemeClr>
            </a:solidFill>
            <a:prstDash val="lgDashDotDot"/>
          </a:ln>
        </p:spPr>
        <p:txBody>
          <a:bodyPr wrap="square" rtlCol="0">
            <a:spAutoFit/>
          </a:bodyPr>
          <a:lstStyle/>
          <a:p>
            <a:pPr lvl="0" algn="ctr"/>
            <a:r>
              <a:rPr lang="en-GB" sz="2800" b="1" dirty="0">
                <a:solidFill>
                  <a:srgbClr val="4472C4">
                    <a:lumMod val="50000"/>
                  </a:srgbClr>
                </a:solidFill>
                <a:latin typeface="Cambria" panose="02040503050406030204" pitchFamily="18" charset="0"/>
                <a:ea typeface="Cambria" panose="02040503050406030204" pitchFamily="18" charset="0"/>
              </a:rPr>
              <a:t>2. </a:t>
            </a:r>
            <a:r>
              <a:rPr lang="en-GB" sz="2800" b="1" dirty="0" err="1">
                <a:solidFill>
                  <a:srgbClr val="4472C4">
                    <a:lumMod val="50000"/>
                  </a:srgbClr>
                </a:solidFill>
                <a:latin typeface="Cambria" panose="02040503050406030204" pitchFamily="18" charset="0"/>
                <a:ea typeface="Cambria" panose="02040503050406030204" pitchFamily="18" charset="0"/>
              </a:rPr>
              <a:t>Biết</a:t>
            </a:r>
            <a:r>
              <a:rPr lang="en-GB" sz="2800" b="1" dirty="0">
                <a:solidFill>
                  <a:srgbClr val="4472C4">
                    <a:lumMod val="50000"/>
                  </a:srgbClr>
                </a:solidFill>
                <a:latin typeface="Cambria" panose="02040503050406030204" pitchFamily="18" charset="0"/>
                <a:ea typeface="Cambria" panose="02040503050406030204" pitchFamily="18" charset="0"/>
              </a:rPr>
              <a:t> 9 x 68 130 = 613 170 </a:t>
            </a:r>
            <a:r>
              <a:rPr lang="en-GB" sz="2800" b="1" dirty="0" err="1">
                <a:solidFill>
                  <a:srgbClr val="4472C4">
                    <a:lumMod val="50000"/>
                  </a:srgbClr>
                </a:solidFill>
                <a:latin typeface="Cambria" panose="02040503050406030204" pitchFamily="18" charset="0"/>
                <a:ea typeface="Cambria" panose="02040503050406030204" pitchFamily="18" charset="0"/>
              </a:rPr>
              <a:t>và</a:t>
            </a:r>
            <a:r>
              <a:rPr lang="en-GB" sz="2800" b="1" dirty="0">
                <a:solidFill>
                  <a:srgbClr val="4472C4">
                    <a:lumMod val="50000"/>
                  </a:srgbClr>
                </a:solidFill>
                <a:latin typeface="Cambria" panose="02040503050406030204" pitchFamily="18" charset="0"/>
                <a:ea typeface="Cambria" panose="02040503050406030204" pitchFamily="18" charset="0"/>
              </a:rPr>
              <a:t> 613 170 x 5 = 3 065 850.</a:t>
            </a:r>
            <a:endParaRPr kumimoji="0" lang="en-GB" sz="28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CBD97DF4-E411-9015-2805-1AC008473EE9}"/>
              </a:ext>
            </a:extLst>
          </p:cNvPr>
          <p:cNvSpPr txBox="1"/>
          <p:nvPr/>
        </p:nvSpPr>
        <p:spPr>
          <a:xfrm>
            <a:off x="942975" y="752475"/>
            <a:ext cx="10182225" cy="4248342"/>
          </a:xfrm>
          <a:prstGeom prst="rect">
            <a:avLst/>
          </a:prstGeom>
          <a:noFill/>
        </p:spPr>
        <p:txBody>
          <a:bodyPr wrap="square" rtlCol="0">
            <a:spAutoFit/>
          </a:bodyPr>
          <a:lstStyle/>
          <a:p>
            <a:pPr algn="just" latinLnBrk="0">
              <a:lnSpc>
                <a:spcPct val="150000"/>
              </a:lnSpc>
            </a:pPr>
            <a:r>
              <a:rPr lang="en-US" sz="3200" b="1" i="0" dirty="0" err="1">
                <a:solidFill>
                  <a:srgbClr val="000000"/>
                </a:solidFill>
                <a:effectLst/>
                <a:latin typeface="Cambria" panose="02040503050406030204" pitchFamily="18" charset="0"/>
                <a:ea typeface="Cambria" panose="02040503050406030204" pitchFamily="18" charset="0"/>
              </a:rPr>
              <a:t>Không</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thực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hiện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phép</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tính</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hãy</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cho</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biết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giá</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trị</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của</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mỗi</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biểu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thức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sau</a:t>
            </a:r>
            <a:r>
              <a:rPr lang="en-US" sz="3200" b="1" i="0" dirty="0">
                <a:solidFill>
                  <a:srgbClr val="000000"/>
                </a:solidFill>
                <a:effectLst/>
                <a:latin typeface="Cambria" panose="02040503050406030204" pitchFamily="18" charset="0"/>
                <a:ea typeface="Cambria" panose="02040503050406030204" pitchFamily="18" charset="0"/>
              </a:rPr>
              <a:t>:</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68 130 x 9                                                5 x 613 170                  </a:t>
            </a:r>
          </a:p>
          <a:p>
            <a:pPr algn="just" latinLnBrk="0">
              <a:lnSpc>
                <a:spcPct val="300000"/>
              </a:lnSpc>
            </a:pPr>
            <a:r>
              <a:rPr lang="en-US" sz="3200" b="0" i="0" dirty="0">
                <a:solidFill>
                  <a:srgbClr val="000000"/>
                </a:solidFill>
                <a:effectLst/>
                <a:latin typeface="Cambria" panose="02040503050406030204" pitchFamily="18" charset="0"/>
                <a:ea typeface="Cambria" panose="02040503050406030204" pitchFamily="18" charset="0"/>
              </a:rPr>
              <a:t>9 x 68 130 x 5                                          5 x 9 x 68 130</a:t>
            </a:r>
          </a:p>
        </p:txBody>
      </p:sp>
      <p:sp>
        <p:nvSpPr>
          <p:cNvPr id="18" name="TextBox 17">
            <a:extLst>
              <a:ext uri="{FF2B5EF4-FFF2-40B4-BE49-F238E27FC236}">
                <a16:creationId xmlns:a16="http://schemas.microsoft.com/office/drawing/2014/main" id="{27919B85-A9BF-5788-F0C8-02C5742EEA11}"/>
              </a:ext>
            </a:extLst>
          </p:cNvPr>
          <p:cNvSpPr txBox="1"/>
          <p:nvPr/>
        </p:nvSpPr>
        <p:spPr>
          <a:xfrm>
            <a:off x="323850" y="3524250"/>
            <a:ext cx="5238750" cy="830997"/>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 68 130 x 9 = 613 170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19" name="TextBox 18">
            <a:extLst>
              <a:ext uri="{FF2B5EF4-FFF2-40B4-BE49-F238E27FC236}">
                <a16:creationId xmlns:a16="http://schemas.microsoft.com/office/drawing/2014/main" id="{DD3241F5-DF6F-EA5A-E70E-7615CA178EF3}"/>
              </a:ext>
            </a:extLst>
          </p:cNvPr>
          <p:cNvSpPr txBox="1"/>
          <p:nvPr/>
        </p:nvSpPr>
        <p:spPr>
          <a:xfrm>
            <a:off x="6143625" y="3524250"/>
            <a:ext cx="5695950" cy="830997"/>
          </a:xfrm>
          <a:prstGeom prst="rect">
            <a:avLst/>
          </a:prstGeom>
          <a:noFill/>
        </p:spPr>
        <p:txBody>
          <a:bodyPr wrap="square" rtlCol="0">
            <a:spAutoFit/>
          </a:bodyPr>
          <a:lstStyle/>
          <a:p>
            <a:pPr algn="ctr"/>
            <a:r>
              <a:rPr lang="en-US" sz="2400" b="1" dirty="0">
                <a:solidFill>
                  <a:srgbClr val="FF0000"/>
                </a:solidFill>
                <a:latin typeface="Cambria" panose="02040503050406030204" pitchFamily="18" charset="0"/>
                <a:ea typeface="Cambria" panose="02040503050406030204" pitchFamily="18" charset="0"/>
              </a:rPr>
              <a:t>613 170 x 5 = 5 x 613 170 = 3 065 850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giao</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hoán</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611D54E1-BCD6-1D75-8761-18D879EECA92}"/>
              </a:ext>
            </a:extLst>
          </p:cNvPr>
          <p:cNvSpPr txBox="1"/>
          <p:nvPr/>
        </p:nvSpPr>
        <p:spPr>
          <a:xfrm>
            <a:off x="323849" y="506730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9 x 68 130  x 5 = (9 x 68 130 ) x 5 </a:t>
            </a:r>
          </a:p>
          <a:p>
            <a:r>
              <a:rPr lang="en-US" sz="2400" b="1" dirty="0">
                <a:solidFill>
                  <a:srgbClr val="FF0000"/>
                </a:solidFill>
                <a:latin typeface="Cambria" panose="02040503050406030204" pitchFamily="18" charset="0"/>
                <a:ea typeface="Cambria" panose="02040503050406030204" pitchFamily="18" charset="0"/>
              </a:rPr>
              <a:t>                               = 613 170 x 5= 3 065 850   </a:t>
            </a:r>
          </a:p>
          <a:p>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a:t>
            </a:r>
          </a:p>
        </p:txBody>
      </p:sp>
      <p:sp>
        <p:nvSpPr>
          <p:cNvPr id="21" name="TextBox 20">
            <a:extLst>
              <a:ext uri="{FF2B5EF4-FFF2-40B4-BE49-F238E27FC236}">
                <a16:creationId xmlns:a16="http://schemas.microsoft.com/office/drawing/2014/main" id="{D201676B-FEEF-903C-146D-5DC16EEEB779}"/>
              </a:ext>
            </a:extLst>
          </p:cNvPr>
          <p:cNvSpPr txBox="1"/>
          <p:nvPr/>
        </p:nvSpPr>
        <p:spPr>
          <a:xfrm>
            <a:off x="6296024" y="5086350"/>
            <a:ext cx="6010275" cy="1200329"/>
          </a:xfrm>
          <a:prstGeom prst="rect">
            <a:avLst/>
          </a:prstGeom>
          <a:noFill/>
        </p:spPr>
        <p:txBody>
          <a:bodyPr wrap="square" rtlCol="0">
            <a:spAutoFit/>
          </a:bodyPr>
          <a:lstStyle/>
          <a:p>
            <a:r>
              <a:rPr lang="en-US" sz="2400" b="1" dirty="0">
                <a:solidFill>
                  <a:srgbClr val="FF0000"/>
                </a:solidFill>
                <a:latin typeface="Cambria" panose="02040503050406030204" pitchFamily="18" charset="0"/>
                <a:ea typeface="Cambria" panose="02040503050406030204" pitchFamily="18" charset="0"/>
              </a:rPr>
              <a:t>5 x  9 x 68 130 = 5 x (9 x 68 130 ) </a:t>
            </a:r>
          </a:p>
          <a:p>
            <a:r>
              <a:rPr lang="en-US" sz="2400" b="1" dirty="0">
                <a:solidFill>
                  <a:srgbClr val="FF0000"/>
                </a:solidFill>
                <a:latin typeface="Cambria" panose="02040503050406030204" pitchFamily="18" charset="0"/>
                <a:ea typeface="Cambria" panose="02040503050406030204" pitchFamily="18" charset="0"/>
              </a:rPr>
              <a:t>                               = 5 x 613 170 = 3 065 850</a:t>
            </a:r>
          </a:p>
          <a:p>
            <a:pPr algn="ctr"/>
            <a:r>
              <a:rPr lang="en-US" sz="2400" b="1" dirty="0">
                <a:solidFill>
                  <a:srgbClr val="FF0000"/>
                </a:solidFill>
                <a:latin typeface="Cambria" panose="02040503050406030204" pitchFamily="18" charset="0"/>
                <a:ea typeface="Cambria" panose="02040503050406030204" pitchFamily="18" charset="0"/>
              </a:rPr>
              <a:t>(</a:t>
            </a:r>
            <a:r>
              <a:rPr lang="en-US" sz="2400" b="1" dirty="0" err="1">
                <a:solidFill>
                  <a:srgbClr val="FF0000"/>
                </a:solidFill>
                <a:latin typeface="Cambria" panose="02040503050406030204" pitchFamily="18" charset="0"/>
                <a:ea typeface="Cambria" panose="02040503050406030204" pitchFamily="18" charset="0"/>
              </a:rPr>
              <a:t>tính</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chất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kết</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hợp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của</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phép</a:t>
            </a:r>
            <a:r>
              <a:rPr lang="en-US" sz="2400" b="1" dirty="0">
                <a:solidFill>
                  <a:srgbClr val="FF0000"/>
                </a:solidFill>
                <a:latin typeface="Cambria" panose="02040503050406030204" pitchFamily="18" charset="0"/>
                <a:ea typeface="Cambria" panose="02040503050406030204" pitchFamily="18" charset="0"/>
              </a:rPr>
              <a:t> </a:t>
            </a:r>
            <a:r>
              <a:rPr lang="en-US" sz="2400" b="1" dirty="0" err="1">
                <a:solidFill>
                  <a:srgbClr val="FF0000"/>
                </a:solidFill>
                <a:latin typeface="Cambria" panose="02040503050406030204" pitchFamily="18" charset="0"/>
                <a:ea typeface="Cambria" panose="02040503050406030204" pitchFamily="18" charset="0"/>
              </a:rPr>
              <a:t>nhân</a:t>
            </a:r>
            <a:r>
              <a:rPr lang="en-US" sz="2400" b="1" dirty="0">
                <a:solidFill>
                  <a:srgbClr val="FF0000"/>
                </a:solidFill>
                <a:latin typeface="Cambria" panose="02040503050406030204" pitchFamily="18" charset="0"/>
                <a:ea typeface="Cambria" panose="02040503050406030204" pitchFamily="18" charset="0"/>
              </a:rPr>
              <a:t> ) </a:t>
            </a:r>
          </a:p>
        </p:txBody>
      </p:sp>
    </p:spTree>
    <p:extLst>
      <p:ext uri="{BB962C8B-B14F-4D97-AF65-F5344CB8AC3E}">
        <p14:creationId xmlns:p14="http://schemas.microsoft.com/office/powerpoint/2010/main" val="41118832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barn(inVertical)">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18" grpId="0"/>
      <p:bldP spid="19" grpId="0"/>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3</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Giải</a:t>
            </a:r>
            <a:r>
              <a:rPr lang="en-US" sz="3200" b="1" dirty="0">
                <a:latin typeface="Cambria" panose="02040503050406030204" pitchFamily="18" charset="0"/>
                <a:ea typeface="Cambria" panose="02040503050406030204" pitchFamily="18" charset="0"/>
              </a:rPr>
              <a:t> ô </a:t>
            </a:r>
            <a:r>
              <a:rPr lang="en-US" sz="3200" b="1" dirty="0" err="1">
                <a:latin typeface="Cambria" panose="02040503050406030204" pitchFamily="18" charset="0"/>
                <a:ea typeface="Cambria" panose="02040503050406030204" pitchFamily="18" charset="0"/>
              </a:rPr>
              <a:t>chữ</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dưới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đây</a:t>
            </a:r>
            <a:endParaRPr lang="en-US" sz="3200" b="1" dirty="0">
              <a:latin typeface="Cambria" panose="02040503050406030204" pitchFamily="18" charset="0"/>
              <a:ea typeface="Cambria" panose="02040503050406030204" pitchFamily="18" charset="0"/>
            </a:endParaRPr>
          </a:p>
        </p:txBody>
      </p:sp>
      <p:graphicFrame>
        <p:nvGraphicFramePr>
          <p:cNvPr id="20" name="Table 20">
            <a:extLst>
              <a:ext uri="{FF2B5EF4-FFF2-40B4-BE49-F238E27FC236}">
                <a16:creationId xmlns:a16="http://schemas.microsoft.com/office/drawing/2014/main" id="{B9A7D30E-2347-B191-0BE9-605ED5E5475E}"/>
              </a:ext>
            </a:extLst>
          </p:cNvPr>
          <p:cNvGraphicFramePr>
            <a:graphicFrameLocks noGrp="1"/>
          </p:cNvGraphicFramePr>
          <p:nvPr>
            <p:extLst>
              <p:ext uri="{D42A27DB-BD31-4B8C-83A1-F6EECF244321}">
                <p14:modId xmlns:p14="http://schemas.microsoft.com/office/powerpoint/2010/main" val="3798812702"/>
              </p:ext>
            </p:extLst>
          </p:nvPr>
        </p:nvGraphicFramePr>
        <p:xfrm>
          <a:off x="1908175" y="2062690"/>
          <a:ext cx="8128000" cy="680509"/>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2528042500"/>
                    </a:ext>
                  </a:extLst>
                </a:gridCol>
                <a:gridCol w="1016000">
                  <a:extLst>
                    <a:ext uri="{9D8B030D-6E8A-4147-A177-3AD203B41FA5}">
                      <a16:colId xmlns:a16="http://schemas.microsoft.com/office/drawing/2014/main" val="4004641680"/>
                    </a:ext>
                  </a:extLst>
                </a:gridCol>
                <a:gridCol w="1016000">
                  <a:extLst>
                    <a:ext uri="{9D8B030D-6E8A-4147-A177-3AD203B41FA5}">
                      <a16:colId xmlns:a16="http://schemas.microsoft.com/office/drawing/2014/main" val="3037707042"/>
                    </a:ext>
                  </a:extLst>
                </a:gridCol>
                <a:gridCol w="1016000">
                  <a:extLst>
                    <a:ext uri="{9D8B030D-6E8A-4147-A177-3AD203B41FA5}">
                      <a16:colId xmlns:a16="http://schemas.microsoft.com/office/drawing/2014/main" val="759362761"/>
                    </a:ext>
                  </a:extLst>
                </a:gridCol>
                <a:gridCol w="1016000">
                  <a:extLst>
                    <a:ext uri="{9D8B030D-6E8A-4147-A177-3AD203B41FA5}">
                      <a16:colId xmlns:a16="http://schemas.microsoft.com/office/drawing/2014/main" val="779737372"/>
                    </a:ext>
                  </a:extLst>
                </a:gridCol>
                <a:gridCol w="1016000">
                  <a:extLst>
                    <a:ext uri="{9D8B030D-6E8A-4147-A177-3AD203B41FA5}">
                      <a16:colId xmlns:a16="http://schemas.microsoft.com/office/drawing/2014/main" val="3931166951"/>
                    </a:ext>
                  </a:extLst>
                </a:gridCol>
                <a:gridCol w="1016000">
                  <a:extLst>
                    <a:ext uri="{9D8B030D-6E8A-4147-A177-3AD203B41FA5}">
                      <a16:colId xmlns:a16="http://schemas.microsoft.com/office/drawing/2014/main" val="133864977"/>
                    </a:ext>
                  </a:extLst>
                </a:gridCol>
                <a:gridCol w="1016000">
                  <a:extLst>
                    <a:ext uri="{9D8B030D-6E8A-4147-A177-3AD203B41FA5}">
                      <a16:colId xmlns:a16="http://schemas.microsoft.com/office/drawing/2014/main" val="377043295"/>
                    </a:ext>
                  </a:extLst>
                </a:gridCol>
              </a:tblGrid>
              <a:tr h="680509">
                <a:tc>
                  <a:txBody>
                    <a:bodyPr/>
                    <a:lstStyle/>
                    <a:p>
                      <a:pPr algn="ctr"/>
                      <a:r>
                        <a:rPr lang="en-US" sz="3200" dirty="0">
                          <a:solidFill>
                            <a:srgbClr val="002060"/>
                          </a:solidFill>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Q</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rgbClr val="002060"/>
                          </a:solidFill>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8494394"/>
                  </a:ext>
                </a:extLst>
              </a:tr>
            </a:tbl>
          </a:graphicData>
        </a:graphic>
      </p:graphicFrame>
      <p:sp>
        <p:nvSpPr>
          <p:cNvPr id="21" name="Rectangle 20">
            <a:extLst>
              <a:ext uri="{FF2B5EF4-FFF2-40B4-BE49-F238E27FC236}">
                <a16:creationId xmlns:a16="http://schemas.microsoft.com/office/drawing/2014/main" id="{7277B752-EBFA-FCDE-D3DE-9105D8A51B47}"/>
              </a:ext>
            </a:extLst>
          </p:cNvPr>
          <p:cNvSpPr/>
          <p:nvPr/>
        </p:nvSpPr>
        <p:spPr>
          <a:xfrm>
            <a:off x="2914650" y="1362075"/>
            <a:ext cx="1028700"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400</a:t>
            </a:r>
          </a:p>
        </p:txBody>
      </p:sp>
      <p:sp>
        <p:nvSpPr>
          <p:cNvPr id="22" name="Rectangle 21">
            <a:extLst>
              <a:ext uri="{FF2B5EF4-FFF2-40B4-BE49-F238E27FC236}">
                <a16:creationId xmlns:a16="http://schemas.microsoft.com/office/drawing/2014/main" id="{AF8CEFD7-81FE-5904-DB66-15919B167EF4}"/>
              </a:ext>
            </a:extLst>
          </p:cNvPr>
          <p:cNvSpPr/>
          <p:nvPr/>
        </p:nvSpPr>
        <p:spPr>
          <a:xfrm>
            <a:off x="495300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240</a:t>
            </a:r>
          </a:p>
        </p:txBody>
      </p:sp>
      <p:sp>
        <p:nvSpPr>
          <p:cNvPr id="23" name="Rectangle 22">
            <a:extLst>
              <a:ext uri="{FF2B5EF4-FFF2-40B4-BE49-F238E27FC236}">
                <a16:creationId xmlns:a16="http://schemas.microsoft.com/office/drawing/2014/main" id="{B523CC9C-A170-3194-8F6B-B65422F1615F}"/>
              </a:ext>
            </a:extLst>
          </p:cNvPr>
          <p:cNvSpPr/>
          <p:nvPr/>
        </p:nvSpPr>
        <p:spPr>
          <a:xfrm>
            <a:off x="5962650" y="1352550"/>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300</a:t>
            </a:r>
          </a:p>
        </p:txBody>
      </p:sp>
      <p:sp>
        <p:nvSpPr>
          <p:cNvPr id="24" name="Rectangle 23">
            <a:extLst>
              <a:ext uri="{FF2B5EF4-FFF2-40B4-BE49-F238E27FC236}">
                <a16:creationId xmlns:a16="http://schemas.microsoft.com/office/drawing/2014/main" id="{E8F49917-AEA4-747D-CF4E-BB57C4D29D71}"/>
              </a:ext>
            </a:extLst>
          </p:cNvPr>
          <p:cNvSpPr/>
          <p:nvPr/>
        </p:nvSpPr>
        <p:spPr>
          <a:xfrm>
            <a:off x="7991475" y="1362075"/>
            <a:ext cx="1019175" cy="69532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rPr>
              <a:t>600</a:t>
            </a:r>
          </a:p>
        </p:txBody>
      </p:sp>
      <p:sp>
        <p:nvSpPr>
          <p:cNvPr id="25" name="TextBox 24">
            <a:extLst>
              <a:ext uri="{FF2B5EF4-FFF2-40B4-BE49-F238E27FC236}">
                <a16:creationId xmlns:a16="http://schemas.microsoft.com/office/drawing/2014/main" id="{2E36C500-6D3B-4C4F-98AB-5AED52A7AD3D}"/>
              </a:ext>
            </a:extLst>
          </p:cNvPr>
          <p:cNvSpPr txBox="1"/>
          <p:nvPr/>
        </p:nvSpPr>
        <p:spPr>
          <a:xfrm>
            <a:off x="971550" y="2981325"/>
            <a:ext cx="3095625" cy="584775"/>
          </a:xfrm>
          <a:prstGeom prst="rect">
            <a:avLst/>
          </a:prstGeom>
          <a:noFill/>
        </p:spPr>
        <p:txBody>
          <a:bodyPr wrap="square" rtlCol="0">
            <a:spAutoFit/>
          </a:bodyPr>
          <a:lstStyle/>
          <a:p>
            <a:r>
              <a:rPr lang="en-US" sz="3200" dirty="0" err="1"/>
              <a:t>Biết</a:t>
            </a:r>
            <a:r>
              <a:rPr lang="en-US" sz="3200" dirty="0"/>
              <a:t> </a:t>
            </a:r>
            <a:r>
              <a:rPr lang="en-US" sz="3200" dirty="0" err="1"/>
              <a:t>rằng</a:t>
            </a:r>
            <a:r>
              <a:rPr lang="en-US" sz="3200" dirty="0"/>
              <a:t>:</a:t>
            </a:r>
          </a:p>
        </p:txBody>
      </p:sp>
      <p:grpSp>
        <p:nvGrpSpPr>
          <p:cNvPr id="29" name="Group 28">
            <a:extLst>
              <a:ext uri="{FF2B5EF4-FFF2-40B4-BE49-F238E27FC236}">
                <a16:creationId xmlns:a16="http://schemas.microsoft.com/office/drawing/2014/main" id="{A77763CD-3C20-0E92-245A-6A0A5F7D02D2}"/>
              </a:ext>
            </a:extLst>
          </p:cNvPr>
          <p:cNvGrpSpPr/>
          <p:nvPr/>
        </p:nvGrpSpPr>
        <p:grpSpPr>
          <a:xfrm>
            <a:off x="2971800" y="2990850"/>
            <a:ext cx="3829051" cy="600075"/>
            <a:chOff x="2971800" y="2990850"/>
            <a:chExt cx="3829051" cy="600075"/>
          </a:xfrm>
        </p:grpSpPr>
        <p:sp>
          <p:nvSpPr>
            <p:cNvPr id="27" name="Rectangle: Rounded Corners 26">
              <a:extLst>
                <a:ext uri="{FF2B5EF4-FFF2-40B4-BE49-F238E27FC236}">
                  <a16:creationId xmlns:a16="http://schemas.microsoft.com/office/drawing/2014/main" id="{8A2CA99D-EFE6-A26A-5C55-CA22AD9984D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20 x 5</a:t>
              </a:r>
            </a:p>
          </p:txBody>
        </p:sp>
        <p:sp>
          <p:nvSpPr>
            <p:cNvPr id="28" name="Hexagon 27">
              <a:extLst>
                <a:ext uri="{FF2B5EF4-FFF2-40B4-BE49-F238E27FC236}">
                  <a16:creationId xmlns:a16="http://schemas.microsoft.com/office/drawing/2014/main" id="{A7217BC5-5D5D-6A6E-13F3-D8589FA574A7}"/>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Ê</a:t>
              </a:r>
            </a:p>
          </p:txBody>
        </p:sp>
      </p:grpSp>
      <p:grpSp>
        <p:nvGrpSpPr>
          <p:cNvPr id="30" name="Group 29">
            <a:extLst>
              <a:ext uri="{FF2B5EF4-FFF2-40B4-BE49-F238E27FC236}">
                <a16:creationId xmlns:a16="http://schemas.microsoft.com/office/drawing/2014/main" id="{C06A793C-EACB-EAC4-B5A2-E66E81B47D3C}"/>
              </a:ext>
            </a:extLst>
          </p:cNvPr>
          <p:cNvGrpSpPr/>
          <p:nvPr/>
        </p:nvGrpSpPr>
        <p:grpSpPr>
          <a:xfrm>
            <a:off x="2952750" y="3905250"/>
            <a:ext cx="3829051" cy="600075"/>
            <a:chOff x="2971800" y="2990850"/>
            <a:chExt cx="3829051" cy="600075"/>
          </a:xfrm>
        </p:grpSpPr>
        <p:sp>
          <p:nvSpPr>
            <p:cNvPr id="31" name="Rectangle: Rounded Corners 30">
              <a:extLst>
                <a:ext uri="{FF2B5EF4-FFF2-40B4-BE49-F238E27FC236}">
                  <a16:creationId xmlns:a16="http://schemas.microsoft.com/office/drawing/2014/main" id="{75F2E11C-7397-665B-E08B-716319A9305A}"/>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4 x 25 x 3</a:t>
              </a:r>
            </a:p>
          </p:txBody>
        </p:sp>
        <p:sp>
          <p:nvSpPr>
            <p:cNvPr id="32" name="Hexagon 31">
              <a:extLst>
                <a:ext uri="{FF2B5EF4-FFF2-40B4-BE49-F238E27FC236}">
                  <a16:creationId xmlns:a16="http://schemas.microsoft.com/office/drawing/2014/main" id="{EBC550A2-8615-761D-5689-6E4A3E20AB78}"/>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Ý</a:t>
              </a:r>
            </a:p>
          </p:txBody>
        </p:sp>
      </p:grpSp>
      <p:grpSp>
        <p:nvGrpSpPr>
          <p:cNvPr id="33" name="Group 32">
            <a:extLst>
              <a:ext uri="{FF2B5EF4-FFF2-40B4-BE49-F238E27FC236}">
                <a16:creationId xmlns:a16="http://schemas.microsoft.com/office/drawing/2014/main" id="{75A59DBF-EC85-FC15-4680-E8235D081FD9}"/>
              </a:ext>
            </a:extLst>
          </p:cNvPr>
          <p:cNvGrpSpPr/>
          <p:nvPr/>
        </p:nvGrpSpPr>
        <p:grpSpPr>
          <a:xfrm>
            <a:off x="2924175" y="4829175"/>
            <a:ext cx="3829051" cy="600075"/>
            <a:chOff x="2971800" y="2990850"/>
            <a:chExt cx="3829051" cy="600075"/>
          </a:xfrm>
        </p:grpSpPr>
        <p:sp>
          <p:nvSpPr>
            <p:cNvPr id="34" name="Rectangle: Rounded Corners 33">
              <a:extLst>
                <a:ext uri="{FF2B5EF4-FFF2-40B4-BE49-F238E27FC236}">
                  <a16:creationId xmlns:a16="http://schemas.microsoft.com/office/drawing/2014/main" id="{DB6B220C-834E-AE50-3E17-EC9349AC2134}"/>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6 x 50 x 2</a:t>
              </a:r>
            </a:p>
          </p:txBody>
        </p:sp>
        <p:sp>
          <p:nvSpPr>
            <p:cNvPr id="35" name="Hexagon 34">
              <a:extLst>
                <a:ext uri="{FF2B5EF4-FFF2-40B4-BE49-F238E27FC236}">
                  <a16:creationId xmlns:a16="http://schemas.microsoft.com/office/drawing/2014/main" id="{312E57DD-DF04-D3C2-C902-15584420E951}"/>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Ô</a:t>
              </a:r>
            </a:p>
          </p:txBody>
        </p:sp>
      </p:grpSp>
      <p:grpSp>
        <p:nvGrpSpPr>
          <p:cNvPr id="36" name="Group 35">
            <a:extLst>
              <a:ext uri="{FF2B5EF4-FFF2-40B4-BE49-F238E27FC236}">
                <a16:creationId xmlns:a16="http://schemas.microsoft.com/office/drawing/2014/main" id="{4ECFF9C4-9C88-8AA5-B5E4-87692FAD62A7}"/>
              </a:ext>
            </a:extLst>
          </p:cNvPr>
          <p:cNvGrpSpPr/>
          <p:nvPr/>
        </p:nvGrpSpPr>
        <p:grpSpPr>
          <a:xfrm>
            <a:off x="2895600" y="5734050"/>
            <a:ext cx="3829051" cy="600075"/>
            <a:chOff x="2971800" y="2990850"/>
            <a:chExt cx="3829051" cy="600075"/>
          </a:xfrm>
        </p:grpSpPr>
        <p:sp>
          <p:nvSpPr>
            <p:cNvPr id="37" name="Rectangle: Rounded Corners 36">
              <a:extLst>
                <a:ext uri="{FF2B5EF4-FFF2-40B4-BE49-F238E27FC236}">
                  <a16:creationId xmlns:a16="http://schemas.microsoft.com/office/drawing/2014/main" id="{04FBEC55-8561-2C76-071D-A8AA1A2B6E7B}"/>
                </a:ext>
              </a:extLst>
            </p:cNvPr>
            <p:cNvSpPr/>
            <p:nvPr/>
          </p:nvSpPr>
          <p:spPr>
            <a:xfrm>
              <a:off x="3543301" y="2990850"/>
              <a:ext cx="3257550" cy="600075"/>
            </a:xfrm>
            <a:prstGeom prst="roundRect">
              <a:avLst/>
            </a:prstGeom>
            <a:solidFill>
              <a:schemeClr val="accent5">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2 x 30 x 4</a:t>
              </a:r>
            </a:p>
          </p:txBody>
        </p:sp>
        <p:sp>
          <p:nvSpPr>
            <p:cNvPr id="38" name="Hexagon 37">
              <a:extLst>
                <a:ext uri="{FF2B5EF4-FFF2-40B4-BE49-F238E27FC236}">
                  <a16:creationId xmlns:a16="http://schemas.microsoft.com/office/drawing/2014/main" id="{EA0B6A62-9A23-CE3E-6FA6-DB9655CE0DE2}"/>
                </a:ext>
              </a:extLst>
            </p:cNvPr>
            <p:cNvSpPr/>
            <p:nvPr/>
          </p:nvSpPr>
          <p:spPr>
            <a:xfrm>
              <a:off x="2971800" y="3009900"/>
              <a:ext cx="714376" cy="581025"/>
            </a:xfrm>
            <a:prstGeom prst="hexagon">
              <a:avLst/>
            </a:prstGeom>
            <a:ln w="28575">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solidFill>
                    <a:srgbClr val="002060"/>
                  </a:solidFill>
                </a:rPr>
                <a:t>U</a:t>
              </a:r>
            </a:p>
          </p:txBody>
        </p:sp>
      </p:grpSp>
      <p:pic>
        <p:nvPicPr>
          <p:cNvPr id="40" name="Picture 39">
            <a:extLst>
              <a:ext uri="{FF2B5EF4-FFF2-40B4-BE49-F238E27FC236}">
                <a16:creationId xmlns:a16="http://schemas.microsoft.com/office/drawing/2014/main" id="{350DED51-7EEE-D7DA-54B1-633CFA2A39B0}"/>
              </a:ext>
            </a:extLst>
          </p:cNvPr>
          <p:cNvPicPr>
            <a:picLocks noChangeAspect="1"/>
          </p:cNvPicPr>
          <p:nvPr/>
        </p:nvPicPr>
        <p:blipFill>
          <a:blip r:embed="rId2"/>
          <a:stretch>
            <a:fillRect/>
          </a:stretch>
        </p:blipFill>
        <p:spPr>
          <a:xfrm>
            <a:off x="8129587" y="3171824"/>
            <a:ext cx="2081213" cy="3115873"/>
          </a:xfrm>
          <a:prstGeom prst="rect">
            <a:avLst/>
          </a:prstGeom>
        </p:spPr>
      </p:pic>
      <p:sp>
        <p:nvSpPr>
          <p:cNvPr id="41" name="TextBox 40">
            <a:extLst>
              <a:ext uri="{FF2B5EF4-FFF2-40B4-BE49-F238E27FC236}">
                <a16:creationId xmlns:a16="http://schemas.microsoft.com/office/drawing/2014/main" id="{868B991B-D81A-95F9-826D-D4F51BEBDEF5}"/>
              </a:ext>
            </a:extLst>
          </p:cNvPr>
          <p:cNvSpPr txBox="1"/>
          <p:nvPr/>
        </p:nvSpPr>
        <p:spPr>
          <a:xfrm>
            <a:off x="6819900" y="3000375"/>
            <a:ext cx="1304925" cy="584775"/>
          </a:xfrm>
          <a:prstGeom prst="rect">
            <a:avLst/>
          </a:prstGeom>
          <a:noFill/>
        </p:spPr>
        <p:txBody>
          <a:bodyPr wrap="square" rtlCol="0">
            <a:spAutoFit/>
          </a:bodyPr>
          <a:lstStyle/>
          <a:p>
            <a:r>
              <a:rPr lang="en-US" sz="3200" b="1" dirty="0">
                <a:solidFill>
                  <a:srgbClr val="FF0000"/>
                </a:solidFill>
              </a:rPr>
              <a:t>= 400</a:t>
            </a:r>
          </a:p>
        </p:txBody>
      </p:sp>
      <p:sp>
        <p:nvSpPr>
          <p:cNvPr id="43" name="Rectangle 42">
            <a:extLst>
              <a:ext uri="{FF2B5EF4-FFF2-40B4-BE49-F238E27FC236}">
                <a16:creationId xmlns:a16="http://schemas.microsoft.com/office/drawing/2014/main" id="{9AA291B8-CB5D-9D1F-633B-44595DC6C5E9}"/>
              </a:ext>
            </a:extLst>
          </p:cNvPr>
          <p:cNvSpPr/>
          <p:nvPr/>
        </p:nvSpPr>
        <p:spPr>
          <a:xfrm>
            <a:off x="3009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Ê</a:t>
            </a:r>
          </a:p>
        </p:txBody>
      </p:sp>
      <p:sp>
        <p:nvSpPr>
          <p:cNvPr id="44" name="TextBox 43">
            <a:extLst>
              <a:ext uri="{FF2B5EF4-FFF2-40B4-BE49-F238E27FC236}">
                <a16:creationId xmlns:a16="http://schemas.microsoft.com/office/drawing/2014/main" id="{7AD26528-9FBD-99FA-9391-D39034F3C1ED}"/>
              </a:ext>
            </a:extLst>
          </p:cNvPr>
          <p:cNvSpPr txBox="1"/>
          <p:nvPr/>
        </p:nvSpPr>
        <p:spPr>
          <a:xfrm>
            <a:off x="6791325" y="3933825"/>
            <a:ext cx="1304925" cy="584775"/>
          </a:xfrm>
          <a:prstGeom prst="rect">
            <a:avLst/>
          </a:prstGeom>
          <a:noFill/>
        </p:spPr>
        <p:txBody>
          <a:bodyPr wrap="square" rtlCol="0">
            <a:spAutoFit/>
          </a:bodyPr>
          <a:lstStyle/>
          <a:p>
            <a:r>
              <a:rPr lang="en-US" sz="3200" b="1" dirty="0">
                <a:solidFill>
                  <a:srgbClr val="FF0000"/>
                </a:solidFill>
              </a:rPr>
              <a:t>= 300</a:t>
            </a:r>
          </a:p>
        </p:txBody>
      </p:sp>
      <p:sp>
        <p:nvSpPr>
          <p:cNvPr id="45" name="Rectangle 44">
            <a:extLst>
              <a:ext uri="{FF2B5EF4-FFF2-40B4-BE49-F238E27FC236}">
                <a16:creationId xmlns:a16="http://schemas.microsoft.com/office/drawing/2014/main" id="{F70B98ED-F464-BAD7-4F9D-4B69410E1A6C}"/>
              </a:ext>
            </a:extLst>
          </p:cNvPr>
          <p:cNvSpPr/>
          <p:nvPr/>
        </p:nvSpPr>
        <p:spPr>
          <a:xfrm>
            <a:off x="6057899"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Ý</a:t>
            </a:r>
          </a:p>
        </p:txBody>
      </p:sp>
      <p:sp>
        <p:nvSpPr>
          <p:cNvPr id="46" name="TextBox 45">
            <a:extLst>
              <a:ext uri="{FF2B5EF4-FFF2-40B4-BE49-F238E27FC236}">
                <a16:creationId xmlns:a16="http://schemas.microsoft.com/office/drawing/2014/main" id="{75AB6239-F031-0395-6628-804B918E1150}"/>
              </a:ext>
            </a:extLst>
          </p:cNvPr>
          <p:cNvSpPr txBox="1"/>
          <p:nvPr/>
        </p:nvSpPr>
        <p:spPr>
          <a:xfrm>
            <a:off x="6800850" y="4800600"/>
            <a:ext cx="1304925" cy="584775"/>
          </a:xfrm>
          <a:prstGeom prst="rect">
            <a:avLst/>
          </a:prstGeom>
          <a:noFill/>
        </p:spPr>
        <p:txBody>
          <a:bodyPr wrap="square" rtlCol="0">
            <a:spAutoFit/>
          </a:bodyPr>
          <a:lstStyle/>
          <a:p>
            <a:r>
              <a:rPr lang="en-US" sz="3200" b="1" dirty="0">
                <a:solidFill>
                  <a:srgbClr val="FF0000"/>
                </a:solidFill>
              </a:rPr>
              <a:t>= 600</a:t>
            </a:r>
          </a:p>
        </p:txBody>
      </p:sp>
      <p:sp>
        <p:nvSpPr>
          <p:cNvPr id="47" name="Rectangle 46">
            <a:extLst>
              <a:ext uri="{FF2B5EF4-FFF2-40B4-BE49-F238E27FC236}">
                <a16:creationId xmlns:a16="http://schemas.microsoft.com/office/drawing/2014/main" id="{E01A7F1A-3D9B-7719-0F11-FC3323CDE89B}"/>
              </a:ext>
            </a:extLst>
          </p:cNvPr>
          <p:cNvSpPr/>
          <p:nvPr/>
        </p:nvSpPr>
        <p:spPr>
          <a:xfrm>
            <a:off x="8105774" y="209550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Ô</a:t>
            </a:r>
          </a:p>
        </p:txBody>
      </p:sp>
      <p:sp>
        <p:nvSpPr>
          <p:cNvPr id="48" name="TextBox 47">
            <a:extLst>
              <a:ext uri="{FF2B5EF4-FFF2-40B4-BE49-F238E27FC236}">
                <a16:creationId xmlns:a16="http://schemas.microsoft.com/office/drawing/2014/main" id="{566D5CAD-497A-B10F-B659-79B2009380F2}"/>
              </a:ext>
            </a:extLst>
          </p:cNvPr>
          <p:cNvSpPr txBox="1"/>
          <p:nvPr/>
        </p:nvSpPr>
        <p:spPr>
          <a:xfrm>
            <a:off x="6800850" y="5724525"/>
            <a:ext cx="1304925" cy="584775"/>
          </a:xfrm>
          <a:prstGeom prst="rect">
            <a:avLst/>
          </a:prstGeom>
          <a:noFill/>
        </p:spPr>
        <p:txBody>
          <a:bodyPr wrap="square" rtlCol="0">
            <a:spAutoFit/>
          </a:bodyPr>
          <a:lstStyle/>
          <a:p>
            <a:r>
              <a:rPr lang="en-US" sz="3200" b="1" dirty="0">
                <a:solidFill>
                  <a:srgbClr val="FF0000"/>
                </a:solidFill>
              </a:rPr>
              <a:t>= 240</a:t>
            </a:r>
          </a:p>
        </p:txBody>
      </p:sp>
      <p:sp>
        <p:nvSpPr>
          <p:cNvPr id="49" name="Rectangle 48">
            <a:extLst>
              <a:ext uri="{FF2B5EF4-FFF2-40B4-BE49-F238E27FC236}">
                <a16:creationId xmlns:a16="http://schemas.microsoft.com/office/drawing/2014/main" id="{524EFB3E-520D-BEE0-114A-4B3CF46EC4AC}"/>
              </a:ext>
            </a:extLst>
          </p:cNvPr>
          <p:cNvSpPr/>
          <p:nvPr/>
        </p:nvSpPr>
        <p:spPr>
          <a:xfrm>
            <a:off x="5057774" y="2076450"/>
            <a:ext cx="819151" cy="5810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002060"/>
                </a:solidFill>
              </a:rPr>
              <a:t>U</a:t>
            </a:r>
          </a:p>
        </p:txBody>
      </p:sp>
    </p:spTree>
    <p:extLst>
      <p:ext uri="{BB962C8B-B14F-4D97-AF65-F5344CB8AC3E}">
        <p14:creationId xmlns:p14="http://schemas.microsoft.com/office/powerpoint/2010/main" val="733556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par>
                                <p:cTn id="32" presetID="10" presetClass="entr" presetSubtype="0"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par>
                                <p:cTn id="41" presetID="10"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barn(inVertical)">
                                      <p:cBhvr>
                                        <p:cTn id="48" dur="500"/>
                                        <p:tgtEl>
                                          <p:spTgt spid="4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3">
                                            <p:txEl>
                                              <p:pRg st="0" end="0"/>
                                            </p:txEl>
                                          </p:spTgt>
                                        </p:tgtEl>
                                        <p:attrNameLst>
                                          <p:attrName>style.visibility</p:attrName>
                                        </p:attrNameLst>
                                      </p:cBhvr>
                                      <p:to>
                                        <p:strVal val="visible"/>
                                      </p:to>
                                    </p:set>
                                    <p:animEffect transition="in" filter="wipe(down)">
                                      <p:cBhvr>
                                        <p:cTn id="56" dur="500"/>
                                        <p:tgtEl>
                                          <p:spTgt spid="43">
                                            <p:txEl>
                                              <p:pRg st="0" end="0"/>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barn(inVertical)">
                                      <p:cBhvr>
                                        <p:cTn id="61" dur="500"/>
                                        <p:tgtEl>
                                          <p:spTgt spid="4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45">
                                            <p:txEl>
                                              <p:pRg st="0" end="0"/>
                                            </p:txEl>
                                          </p:spTgt>
                                        </p:tgtEl>
                                        <p:attrNameLst>
                                          <p:attrName>style.visibility</p:attrName>
                                        </p:attrNameLst>
                                      </p:cBhvr>
                                      <p:to>
                                        <p:strVal val="visible"/>
                                      </p:to>
                                    </p:set>
                                    <p:animEffect transition="in" filter="wipe(down)">
                                      <p:cBhvr>
                                        <p:cTn id="69" dur="500"/>
                                        <p:tgtEl>
                                          <p:spTgt spid="45">
                                            <p:txEl>
                                              <p:pRg st="0" end="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Effect transition="in" filter="fade">
                                      <p:cBhvr>
                                        <p:cTn id="77" dur="500"/>
                                        <p:tgtEl>
                                          <p:spTgt spid="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47">
                                            <p:txEl>
                                              <p:pRg st="0" end="0"/>
                                            </p:txEl>
                                          </p:spTgt>
                                        </p:tgtEl>
                                        <p:attrNameLst>
                                          <p:attrName>style.visibility</p:attrName>
                                        </p:attrNameLst>
                                      </p:cBhvr>
                                      <p:to>
                                        <p:strVal val="visible"/>
                                      </p:to>
                                    </p:set>
                                    <p:animEffect transition="in" filter="wipe(down)">
                                      <p:cBhvr>
                                        <p:cTn id="82" dur="500"/>
                                        <p:tgtEl>
                                          <p:spTgt spid="47">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barn(inVertical)">
                                      <p:cBhvr>
                                        <p:cTn id="87" dur="500"/>
                                        <p:tgtEl>
                                          <p:spTgt spid="48"/>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fade">
                                      <p:cBhvr>
                                        <p:cTn id="90" dur="500"/>
                                        <p:tgtEl>
                                          <p:spTgt spid="4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49">
                                            <p:txEl>
                                              <p:pRg st="0" end="0"/>
                                            </p:txEl>
                                          </p:spTgt>
                                        </p:tgtEl>
                                        <p:attrNameLst>
                                          <p:attrName>style.visibility</p:attrName>
                                        </p:attrNameLst>
                                      </p:cBhvr>
                                      <p:to>
                                        <p:strVal val="visible"/>
                                      </p:to>
                                    </p:set>
                                    <p:animEffect transition="in" filter="wipe(down)">
                                      <p:cBhvr>
                                        <p:cTn id="95"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21" grpId="0" animBg="1"/>
      <p:bldP spid="22" grpId="0" animBg="1"/>
      <p:bldP spid="23" grpId="0" animBg="1"/>
      <p:bldP spid="24" grpId="0" animBg="1"/>
      <p:bldP spid="25" grpId="0"/>
      <p:bldP spid="41" grpId="0"/>
      <p:bldP spid="43" grpId="0" animBg="1"/>
      <p:bldP spid="44" grpId="0"/>
      <p:bldP spid="45" grpId="0" animBg="1"/>
      <p:bldP spid="46" grpId="0"/>
      <p:bldP spid="47" grpId="0" animBg="1"/>
      <p:bldP spid="48" grpId="0"/>
      <p:bldP spid="4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1" y="190501"/>
            <a:ext cx="11527094"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pic>
        <p:nvPicPr>
          <p:cNvPr id="7170" name="Picture 2" descr="Danh nhân văn hóa Lê Quý Đôn - Đài Phát Thanh và Truyền Hình Thái Bình">
            <a:extLst>
              <a:ext uri="{FF2B5EF4-FFF2-40B4-BE49-F238E27FC236}">
                <a16:creationId xmlns:a16="http://schemas.microsoft.com/office/drawing/2014/main" id="{DD33FB2D-398C-9291-0E7E-F884AFF6F8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84" y="973394"/>
            <a:ext cx="4524683" cy="53536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300B211-93DE-0557-19D7-7F8D8D7C5827}"/>
              </a:ext>
            </a:extLst>
          </p:cNvPr>
          <p:cNvSpPr txBox="1"/>
          <p:nvPr/>
        </p:nvSpPr>
        <p:spPr>
          <a:xfrm>
            <a:off x="5843741" y="1451293"/>
            <a:ext cx="5792736" cy="4031873"/>
          </a:xfrm>
          <a:prstGeom prst="rect">
            <a:avLst/>
          </a:prstGeom>
          <a:noFill/>
        </p:spPr>
        <p:txBody>
          <a:bodyPr wrap="square" rtlCol="0">
            <a:spAutoFit/>
          </a:bodyPr>
          <a:lstStyle/>
          <a:p>
            <a:pPr algn="just"/>
            <a:r>
              <a:rPr lang="en-US" sz="3200" b="1" i="0" dirty="0" smtClean="0">
                <a:solidFill>
                  <a:srgbClr val="002060"/>
                </a:solidFill>
                <a:effectLst/>
                <a:latin typeface="Cambria" panose="02040503050406030204" pitchFamily="18" charset="0"/>
                <a:ea typeface="Cambria" panose="02040503050406030204" pitchFamily="18" charset="0"/>
              </a:rPr>
              <a:t>	</a:t>
            </a:r>
            <a:r>
              <a:rPr lang="vi-VN" sz="3200" b="1" i="0" dirty="0" smtClean="0">
                <a:solidFill>
                  <a:srgbClr val="002060"/>
                </a:solidFill>
                <a:effectLst/>
                <a:latin typeface="Cambria" panose="02040503050406030204" pitchFamily="18" charset="0"/>
                <a:ea typeface="Cambria" panose="02040503050406030204" pitchFamily="18" charset="0"/>
              </a:rPr>
              <a:t>Lê </a:t>
            </a:r>
            <a:r>
              <a:rPr lang="vi-VN" sz="3200" b="1" i="0" dirty="0">
                <a:solidFill>
                  <a:srgbClr val="002060"/>
                </a:solidFill>
                <a:effectLst/>
                <a:latin typeface="Cambria" panose="02040503050406030204" pitchFamily="18" charset="0"/>
                <a:ea typeface="Cambria" panose="02040503050406030204" pitchFamily="18" charset="0"/>
              </a:rPr>
              <a:t>Quý Đôn, tên lúc nhỏ là Lê Danh Phương, tự Doãn Hậu, hiệu Quế Đường, là vị quan thời Lê trung hưng, cũng là nhà thơ và được mệnh danh là "nhà bác học lớn của Việt Nam trong thời phong kiến"</a:t>
            </a:r>
            <a:endParaRPr lang="en-US" sz="32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08418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170"/>
                                        </p:tgtEl>
                                        <p:attrNameLst>
                                          <p:attrName>style.visibility</p:attrName>
                                        </p:attrNameLst>
                                      </p:cBhvr>
                                      <p:to>
                                        <p:strVal val="visible"/>
                                      </p:to>
                                    </p:set>
                                    <p:animEffect transition="in" filter="barn(inVertical)">
                                      <p:cBhvr>
                                        <p:cTn id="10"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19100" y="190501"/>
            <a:ext cx="11273789" cy="6553458"/>
          </a:xfrm>
          <a:prstGeom prst="roundRect">
            <a:avLst/>
          </a:prstGeom>
          <a:solidFill>
            <a:schemeClr val="bg1"/>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6" name="Oval 5">
            <a:extLst>
              <a:ext uri="{FF2B5EF4-FFF2-40B4-BE49-F238E27FC236}">
                <a16:creationId xmlns:a16="http://schemas.microsoft.com/office/drawing/2014/main" id="{8B01E8EB-558F-2131-EB69-F300AA5534F1}"/>
              </a:ext>
            </a:extLst>
          </p:cNvPr>
          <p:cNvSpPr/>
          <p:nvPr/>
        </p:nvSpPr>
        <p:spPr>
          <a:xfrm>
            <a:off x="876300" y="419100"/>
            <a:ext cx="723900" cy="600075"/>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18" name="TextBox 17">
            <a:extLst>
              <a:ext uri="{FF2B5EF4-FFF2-40B4-BE49-F238E27FC236}">
                <a16:creationId xmlns:a16="http://schemas.microsoft.com/office/drawing/2014/main" id="{FF98A64C-3EC7-B19A-43F5-771E96D1F4CC}"/>
              </a:ext>
            </a:extLst>
          </p:cNvPr>
          <p:cNvSpPr txBox="1"/>
          <p:nvPr/>
        </p:nvSpPr>
        <p:spPr>
          <a:xfrm>
            <a:off x="1695450" y="438150"/>
            <a:ext cx="40005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grpSp>
        <p:nvGrpSpPr>
          <p:cNvPr id="14" name="Group 13">
            <a:extLst>
              <a:ext uri="{FF2B5EF4-FFF2-40B4-BE49-F238E27FC236}">
                <a16:creationId xmlns:a16="http://schemas.microsoft.com/office/drawing/2014/main" id="{3628E549-984D-AB8B-B1D8-FD8795CEC895}"/>
              </a:ext>
            </a:extLst>
          </p:cNvPr>
          <p:cNvGrpSpPr/>
          <p:nvPr/>
        </p:nvGrpSpPr>
        <p:grpSpPr>
          <a:xfrm>
            <a:off x="1181100" y="1638300"/>
            <a:ext cx="10029825" cy="3671454"/>
            <a:chOff x="1181100" y="1638300"/>
            <a:chExt cx="10029825" cy="3671454"/>
          </a:xfrm>
        </p:grpSpPr>
        <p:sp>
          <p:nvSpPr>
            <p:cNvPr id="2" name="TextBox 1">
              <a:extLst>
                <a:ext uri="{FF2B5EF4-FFF2-40B4-BE49-F238E27FC236}">
                  <a16:creationId xmlns:a16="http://schemas.microsoft.com/office/drawing/2014/main" id="{27D1DD9C-5F09-28AF-40B4-6B82E63F9ADE}"/>
                </a:ext>
              </a:extLst>
            </p:cNvPr>
            <p:cNvSpPr txBox="1"/>
            <p:nvPr/>
          </p:nvSpPr>
          <p:spPr>
            <a:xfrm>
              <a:off x="1181100" y="1638300"/>
              <a:ext cx="10029825" cy="3671454"/>
            </a:xfrm>
            <a:prstGeom prst="rect">
              <a:avLst/>
            </a:prstGeom>
            <a:noFill/>
          </p:spPr>
          <p:txBody>
            <a:bodyPr wrap="square" rtlCol="0">
              <a:spAutoFit/>
            </a:bodyPr>
            <a:lstStyle/>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a) 104 x 7 = 7 x </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b) 9 x 30 = (        + 10) x 9</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c) (6 x 15) x 21 = 6 x (         x 21)</a:t>
              </a:r>
            </a:p>
            <a:p>
              <a:pPr algn="just" latinLnBrk="0">
                <a:lnSpc>
                  <a:spcPct val="150000"/>
                </a:lnSpc>
              </a:pPr>
              <a:r>
                <a:rPr lang="pt-BR" sz="4000" b="0" i="0" dirty="0">
                  <a:solidFill>
                    <a:srgbClr val="000000"/>
                  </a:solidFill>
                  <a:effectLst/>
                  <a:latin typeface="Cambria" panose="02040503050406030204" pitchFamily="18" charset="0"/>
                  <a:ea typeface="Cambria" panose="02040503050406030204" pitchFamily="18" charset="0"/>
                </a:rPr>
                <a:t>d) 23 x 3 x 4 = 4 x        = 12 x</a:t>
              </a:r>
            </a:p>
          </p:txBody>
        </p:sp>
        <p:sp>
          <p:nvSpPr>
            <p:cNvPr id="3" name="Rectangle 2">
              <a:extLst>
                <a:ext uri="{FF2B5EF4-FFF2-40B4-BE49-F238E27FC236}">
                  <a16:creationId xmlns:a16="http://schemas.microsoft.com/office/drawing/2014/main" id="{683C95A6-5F35-4089-B832-003D7DDD95E7}"/>
                </a:ext>
              </a:extLst>
            </p:cNvPr>
            <p:cNvSpPr/>
            <p:nvPr/>
          </p:nvSpPr>
          <p:spPr>
            <a:xfrm>
              <a:off x="4648200" y="1933575"/>
              <a:ext cx="857250"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5" name="Rectangle 4">
              <a:extLst>
                <a:ext uri="{FF2B5EF4-FFF2-40B4-BE49-F238E27FC236}">
                  <a16:creationId xmlns:a16="http://schemas.microsoft.com/office/drawing/2014/main" id="{F75A9155-BAF0-26EF-1550-42C302E819DC}"/>
                </a:ext>
              </a:extLst>
            </p:cNvPr>
            <p:cNvSpPr/>
            <p:nvPr/>
          </p:nvSpPr>
          <p:spPr>
            <a:xfrm>
              <a:off x="3971925" y="2838450"/>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7" name="Rectangle 6">
              <a:extLst>
                <a:ext uri="{FF2B5EF4-FFF2-40B4-BE49-F238E27FC236}">
                  <a16:creationId xmlns:a16="http://schemas.microsoft.com/office/drawing/2014/main" id="{136DF982-2DBE-A40B-9E1B-5A8D4C89B565}"/>
                </a:ext>
              </a:extLst>
            </p:cNvPr>
            <p:cNvSpPr/>
            <p:nvPr/>
          </p:nvSpPr>
          <p:spPr>
            <a:xfrm>
              <a:off x="6076950" y="37623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0" name="Rectangle 9">
              <a:extLst>
                <a:ext uri="{FF2B5EF4-FFF2-40B4-BE49-F238E27FC236}">
                  <a16:creationId xmlns:a16="http://schemas.microsoft.com/office/drawing/2014/main" id="{4929EBE1-B777-3E77-F12C-907187EE8E52}"/>
                </a:ext>
              </a:extLst>
            </p:cNvPr>
            <p:cNvSpPr/>
            <p:nvPr/>
          </p:nvSpPr>
          <p:spPr>
            <a:xfrm>
              <a:off x="5162550"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sp>
          <p:nvSpPr>
            <p:cNvPr id="13" name="Rectangle 12">
              <a:extLst>
                <a:ext uri="{FF2B5EF4-FFF2-40B4-BE49-F238E27FC236}">
                  <a16:creationId xmlns:a16="http://schemas.microsoft.com/office/drawing/2014/main" id="{B7FF2FB4-76BB-D840-1777-4AC77AA89A6B}"/>
                </a:ext>
              </a:extLst>
            </p:cNvPr>
            <p:cNvSpPr/>
            <p:nvPr/>
          </p:nvSpPr>
          <p:spPr>
            <a:xfrm>
              <a:off x="7362825" y="4638675"/>
              <a:ext cx="695325" cy="57150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latin typeface="Cambria" panose="02040503050406030204" pitchFamily="18" charset="0"/>
                  <a:ea typeface="Cambria" panose="02040503050406030204" pitchFamily="18" charset="0"/>
                </a:rPr>
                <a:t>?</a:t>
              </a:r>
            </a:p>
          </p:txBody>
        </p:sp>
      </p:grpSp>
      <p:sp>
        <p:nvSpPr>
          <p:cNvPr id="15" name="Rectangle 14">
            <a:extLst>
              <a:ext uri="{FF2B5EF4-FFF2-40B4-BE49-F238E27FC236}">
                <a16:creationId xmlns:a16="http://schemas.microsoft.com/office/drawing/2014/main" id="{442911B1-9C21-D6E5-1491-42C8BF06FD8D}"/>
              </a:ext>
            </a:extLst>
          </p:cNvPr>
          <p:cNvSpPr/>
          <p:nvPr/>
        </p:nvSpPr>
        <p:spPr>
          <a:xfrm>
            <a:off x="4648200" y="1914525"/>
            <a:ext cx="9715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104</a:t>
            </a:r>
          </a:p>
        </p:txBody>
      </p:sp>
      <p:sp>
        <p:nvSpPr>
          <p:cNvPr id="16" name="Rectangle 15">
            <a:extLst>
              <a:ext uri="{FF2B5EF4-FFF2-40B4-BE49-F238E27FC236}">
                <a16:creationId xmlns:a16="http://schemas.microsoft.com/office/drawing/2014/main" id="{DF927795-CD28-1F05-D782-721FB10D7671}"/>
              </a:ext>
            </a:extLst>
          </p:cNvPr>
          <p:cNvSpPr/>
          <p:nvPr/>
        </p:nvSpPr>
        <p:spPr>
          <a:xfrm>
            <a:off x="3971925" y="28194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20</a:t>
            </a:r>
          </a:p>
        </p:txBody>
      </p:sp>
      <p:sp>
        <p:nvSpPr>
          <p:cNvPr id="17" name="Rectangle 16">
            <a:extLst>
              <a:ext uri="{FF2B5EF4-FFF2-40B4-BE49-F238E27FC236}">
                <a16:creationId xmlns:a16="http://schemas.microsoft.com/office/drawing/2014/main" id="{F29E8B54-851F-96EB-5EE1-EA0560EEA48D}"/>
              </a:ext>
            </a:extLst>
          </p:cNvPr>
          <p:cNvSpPr/>
          <p:nvPr/>
        </p:nvSpPr>
        <p:spPr>
          <a:xfrm>
            <a:off x="6057900" y="37623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15</a:t>
            </a:r>
          </a:p>
        </p:txBody>
      </p:sp>
      <p:sp>
        <p:nvSpPr>
          <p:cNvPr id="19" name="Rectangle 18">
            <a:extLst>
              <a:ext uri="{FF2B5EF4-FFF2-40B4-BE49-F238E27FC236}">
                <a16:creationId xmlns:a16="http://schemas.microsoft.com/office/drawing/2014/main" id="{14ED2B39-165B-6CD6-1583-708A96856D26}"/>
              </a:ext>
            </a:extLst>
          </p:cNvPr>
          <p:cNvSpPr/>
          <p:nvPr/>
        </p:nvSpPr>
        <p:spPr>
          <a:xfrm>
            <a:off x="5153025" y="4638675"/>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6" name="Rectangle 25">
            <a:extLst>
              <a:ext uri="{FF2B5EF4-FFF2-40B4-BE49-F238E27FC236}">
                <a16:creationId xmlns:a16="http://schemas.microsoft.com/office/drawing/2014/main" id="{ECDD15B1-7E6C-6EDB-B338-B2B70EB9B266}"/>
              </a:ext>
            </a:extLst>
          </p:cNvPr>
          <p:cNvSpPr/>
          <p:nvPr/>
        </p:nvSpPr>
        <p:spPr>
          <a:xfrm>
            <a:off x="7353300" y="4648200"/>
            <a:ext cx="742950" cy="590550"/>
          </a:xfrm>
          <a:prstGeom prst="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23</a:t>
            </a:r>
          </a:p>
        </p:txBody>
      </p:sp>
    </p:spTree>
    <p:extLst>
      <p:ext uri="{BB962C8B-B14F-4D97-AF65-F5344CB8AC3E}">
        <p14:creationId xmlns:p14="http://schemas.microsoft.com/office/powerpoint/2010/main" val="1907004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subTnLst>
                                    <p:audio>
                                      <p:cMediaNode>
                                        <p:cTn display="0" masterRel="sameClick">
                                          <p:stCondLst>
                                            <p:cond evt="begin" delay="0">
                                              <p:tn val="31"/>
                                            </p:cond>
                                          </p:stCondLst>
                                          <p:endCondLst>
                                            <p:cond evt="onStopAudio" delay="0">
                                              <p:tgtEl>
                                                <p:sldTgt/>
                                              </p:tgtEl>
                                            </p:cond>
                                          </p:endCondLst>
                                        </p:cTn>
                                        <p:tgtEl>
                                          <p:sndTgt r:embed="rId2" name="chimes.wav"/>
                                        </p:tgtEl>
                                      </p:cMediaNode>
                                    </p:audio>
                                  </p:sub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down)">
                                      <p:cBhvr>
                                        <p:cTn id="38" dur="500"/>
                                        <p:tgtEl>
                                          <p:spTgt spid="26"/>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8" grpId="0"/>
      <p:bldP spid="15" grpId="0" animBg="1"/>
      <p:bldP spid="16" grpId="0" animBg="1"/>
      <p:bldP spid="17" grpId="0" animBg="1"/>
      <p:bldP spid="19"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2" name="Picture 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10991" y="619199"/>
            <a:ext cx="5639447" cy="3472752"/>
          </a:xfrm>
          <a:prstGeom prst="rect">
            <a:avLst/>
          </a:prstGeom>
        </p:spPr>
      </p:pic>
    </p:spTree>
    <p:extLst>
      <p:ext uri="{BB962C8B-B14F-4D97-AF65-F5344CB8AC3E}">
        <p14:creationId xmlns:p14="http://schemas.microsoft.com/office/powerpoint/2010/main" val="244371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139" y="0"/>
            <a:ext cx="8551073" cy="5157554"/>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52519" y="883798"/>
            <a:ext cx="7334124" cy="2804403"/>
          </a:xfrm>
          <a:prstGeom prst="rect">
            <a:avLst/>
          </a:prstGeom>
        </p:spPr>
      </p:pic>
      <p:pic>
        <p:nvPicPr>
          <p:cNvPr id="8"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4282" y="268904"/>
            <a:ext cx="2773920" cy="969348"/>
          </a:xfrm>
          <a:prstGeom prst="rect">
            <a:avLst/>
          </a:prstGeom>
        </p:spPr>
      </p:pic>
    </p:spTree>
    <p:extLst>
      <p:ext uri="{BB962C8B-B14F-4D97-AF65-F5344CB8AC3E}">
        <p14:creationId xmlns:p14="http://schemas.microsoft.com/office/powerpoint/2010/main" val="14973750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338" y="924034"/>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21316" y="140468"/>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9698648" y="3771713"/>
            <a:ext cx="2143125" cy="2143125"/>
          </a:xfrm>
          <a:prstGeom prst="rect">
            <a:avLst/>
          </a:prstGeom>
        </p:spPr>
      </p:pic>
      <p:pic>
        <p:nvPicPr>
          <p:cNvPr id="18" name="Picture 17"/>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rot="21258796">
            <a:off x="9122480" y="4263889"/>
            <a:ext cx="2143125" cy="2143125"/>
          </a:xfrm>
          <a:prstGeom prst="rect">
            <a:avLst/>
          </a:prstGeom>
        </p:spPr>
      </p:pic>
      <p:pic>
        <p:nvPicPr>
          <p:cNvPr id="6"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386049" y="0"/>
            <a:ext cx="1832499" cy="1722046"/>
          </a:xfrm>
          <a:prstGeom prst="rect">
            <a:avLst/>
          </a:prstGeom>
        </p:spPr>
      </p:pic>
      <p:sp>
        <p:nvSpPr>
          <p:cNvPr id="2" name="Rounded Rectangle 1"/>
          <p:cNvSpPr/>
          <p:nvPr/>
        </p:nvSpPr>
        <p:spPr>
          <a:xfrm>
            <a:off x="1211068" y="802590"/>
            <a:ext cx="10542781" cy="3331260"/>
          </a:xfrm>
          <a:prstGeom prst="roundRect">
            <a:avLst/>
          </a:prstGeom>
          <a:solidFill>
            <a:schemeClr val="accent2">
              <a:lumMod val="40000"/>
              <a:lumOff val="60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Tính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bằng</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cách</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thuận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tiện</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 </a:t>
            </a:r>
            <a:r>
              <a:rPr kumimoji="0" lang="en-GB" sz="5400" b="1" i="0" u="none" strike="noStrike" kern="1200" cap="none" spc="0" normalizeH="0" baseline="0" noProof="0" dirty="0" err="1">
                <a:ln>
                  <a:noFill/>
                </a:ln>
                <a:solidFill>
                  <a:srgbClr val="ED7D31">
                    <a:lumMod val="50000"/>
                  </a:srgbClr>
                </a:solidFill>
                <a:effectLst/>
                <a:uLnTx/>
                <a:uFillTx/>
                <a:latin typeface="Cambria" panose="02040503050406030204" pitchFamily="18" charset="0"/>
                <a:ea typeface="Cambria" panose="02040503050406030204" pitchFamily="18" charset="0"/>
              </a:rPr>
              <a:t>nhất</a:t>
            </a: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rPr>
              <a:t>25 x 8 x 4 =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5400" b="1" dirty="0">
              <a:solidFill>
                <a:srgbClr val="ED7D31">
                  <a:lumMod val="50000"/>
                </a:srgbClr>
              </a:solidFill>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srgbClr val="ED7D31">
                  <a:lumMod val="50000"/>
                </a:srgbClr>
              </a:solidFill>
              <a:effectLst/>
              <a:uLnTx/>
              <a:uFillTx/>
              <a:latin typeface="Cambria" panose="02040503050406030204" pitchFamily="18" charset="0"/>
              <a:ea typeface="Cambria" panose="02040503050406030204" pitchFamily="18" charset="0"/>
            </a:endParaRPr>
          </a:p>
        </p:txBody>
      </p:sp>
      <p:pic>
        <p:nvPicPr>
          <p:cNvPr id="5"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95746" y="5177407"/>
            <a:ext cx="1000050" cy="1432908"/>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06789" y="5802939"/>
            <a:ext cx="369636" cy="632353"/>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7711" y="5995647"/>
            <a:ext cx="369636" cy="632353"/>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48" y="5742757"/>
            <a:ext cx="369636" cy="63235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2365" y="5555802"/>
            <a:ext cx="369636" cy="632353"/>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40469" y="5826858"/>
            <a:ext cx="369636" cy="632353"/>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15" name="Picture 14"/>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870159" y="3314466"/>
            <a:ext cx="5256716" cy="5256716"/>
          </a:xfrm>
          <a:prstGeom prst="rect">
            <a:avLst/>
          </a:prstGeom>
        </p:spPr>
      </p:pic>
      <p:pic>
        <p:nvPicPr>
          <p:cNvPr id="16" name="Picture 15"/>
          <p:cNvPicPr>
            <a:picLocks noChangeAspect="1"/>
          </p:cNvPicPr>
          <p:nvPr/>
        </p:nvPicPr>
        <p:blipFill>
          <a:blip r:embed="rId4">
            <a:extLst>
              <a:ext uri="{BEBA8EAE-BF5A-486C-A8C5-ECC9F3942E4B}">
                <a14:imgProps xmlns:a14="http://schemas.microsoft.com/office/drawing/2010/main">
                  <a14:imgLayer r:embed="rId5">
                    <a14:imgEffect>
                      <a14:backgroundRemoval t="6222" b="92000" l="9778" r="89778"/>
                    </a14:imgEffect>
                  </a14:imgLayer>
                </a14:imgProps>
              </a:ext>
              <a:ext uri="{28A0092B-C50C-407E-A947-70E740481C1C}">
                <a14:useLocalDpi xmlns:a14="http://schemas.microsoft.com/office/drawing/2010/main" val="0"/>
              </a:ext>
            </a:extLst>
          </a:blip>
          <a:stretch>
            <a:fillRect/>
          </a:stretch>
        </p:blipFill>
        <p:spPr>
          <a:xfrm>
            <a:off x="7487396" y="4822299"/>
            <a:ext cx="2143125" cy="2143125"/>
          </a:xfrm>
          <a:prstGeom prst="rect">
            <a:avLst/>
          </a:prstGeom>
        </p:spPr>
      </p:pic>
      <p:pic>
        <p:nvPicPr>
          <p:cNvPr id="19"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177" y="140469"/>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22" name="图片 9">
            <a:hlinkClick r:id="" action="ppaction://noaction"/>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71" y="2963075"/>
            <a:ext cx="2999853" cy="4058446"/>
          </a:xfrm>
          <a:prstGeom prst="rect">
            <a:avLst/>
          </a:prstGeom>
        </p:spPr>
      </p:pic>
      <p:sp>
        <p:nvSpPr>
          <p:cNvPr id="4" name="TextBox 3">
            <a:extLst>
              <a:ext uri="{FF2B5EF4-FFF2-40B4-BE49-F238E27FC236}">
                <a16:creationId xmlns:a16="http://schemas.microsoft.com/office/drawing/2014/main" id="{E256F007-9DD6-A542-642C-81D75A12738B}"/>
              </a:ext>
            </a:extLst>
          </p:cNvPr>
          <p:cNvSpPr txBox="1"/>
          <p:nvPr/>
        </p:nvSpPr>
        <p:spPr>
          <a:xfrm>
            <a:off x="3552825" y="2457450"/>
            <a:ext cx="5400675" cy="1446550"/>
          </a:xfrm>
          <a:prstGeom prst="rect">
            <a:avLst/>
          </a:prstGeom>
          <a:noFill/>
        </p:spPr>
        <p:txBody>
          <a:bodyPr wrap="square" rtlCol="0">
            <a:spAutoFit/>
          </a:bodyPr>
          <a:lstStyle/>
          <a:p>
            <a:r>
              <a:rPr lang="en-US" sz="4400" b="1" dirty="0">
                <a:solidFill>
                  <a:srgbClr val="FF0000"/>
                </a:solidFill>
                <a:effectLst/>
                <a:latin typeface="Cambria" panose="02040503050406030204" pitchFamily="18" charset="0"/>
                <a:ea typeface="Cambria" panose="02040503050406030204" pitchFamily="18" charset="0"/>
              </a:rPr>
              <a:t>= (25 x 4 ) x 8 </a:t>
            </a:r>
          </a:p>
          <a:p>
            <a:r>
              <a:rPr lang="en-US" sz="4400" b="1" dirty="0">
                <a:solidFill>
                  <a:srgbClr val="FF0000"/>
                </a:solidFill>
                <a:effectLst/>
                <a:latin typeface="Cambria" panose="02040503050406030204" pitchFamily="18" charset="0"/>
                <a:ea typeface="Cambria" panose="02040503050406030204" pitchFamily="18" charset="0"/>
              </a:rPr>
              <a:t>= 100 x 8 = 800</a:t>
            </a:r>
          </a:p>
        </p:txBody>
      </p:sp>
    </p:spTree>
    <p:extLst>
      <p:ext uri="{BB962C8B-B14F-4D97-AF65-F5344CB8AC3E}">
        <p14:creationId xmlns:p14="http://schemas.microsoft.com/office/powerpoint/2010/main" val="42780818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a:ln>
            <a:noFill/>
          </a:ln>
        </p:spPr>
      </p:pic>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4" name="Picture 3">
            <a:extLst>
              <a:ext uri="{FF2B5EF4-FFF2-40B4-BE49-F238E27FC236}">
                <a16:creationId xmlns:a16="http://schemas.microsoft.com/office/drawing/2014/main" id="{4C12EDBE-4BD7-A1CD-DC7D-2E413B7072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15082" y="557732"/>
            <a:ext cx="8791194" cy="4133446"/>
          </a:xfrm>
          <a:prstGeom prst="rect">
            <a:avLst/>
          </a:prstGeom>
        </p:spPr>
      </p:pic>
    </p:spTree>
    <p:extLst>
      <p:ext uri="{BB962C8B-B14F-4D97-AF65-F5344CB8AC3E}">
        <p14:creationId xmlns:p14="http://schemas.microsoft.com/office/powerpoint/2010/main" val="1281654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773" y="203686"/>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2761" y="590631"/>
            <a:ext cx="9848725" cy="3434751"/>
          </a:xfrm>
          <a:prstGeom prst="rect">
            <a:avLst/>
          </a:prstGeom>
        </p:spPr>
      </p:pic>
      <p:pic>
        <p:nvPicPr>
          <p:cNvPr id="9" name="图片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spTree>
    <p:extLst>
      <p:ext uri="{BB962C8B-B14F-4D97-AF65-F5344CB8AC3E}">
        <p14:creationId xmlns:p14="http://schemas.microsoft.com/office/powerpoint/2010/main" val="3393558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r="-4000" b="-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9765" y="-90728"/>
            <a:ext cx="10297886" cy="124097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85" y="292619"/>
            <a:ext cx="3162564" cy="1105160"/>
          </a:xfrm>
          <a:prstGeom prst="rect">
            <a:avLst/>
          </a:prstGeom>
        </p:spPr>
      </p:pic>
      <p:pic>
        <p:nvPicPr>
          <p:cNvPr id="7" name="图片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2488325" y="2607497"/>
            <a:ext cx="2151918" cy="3214183"/>
          </a:xfrm>
          <a:prstGeom prst="rect">
            <a:avLst/>
          </a:prstGeom>
        </p:spPr>
      </p:pic>
      <p:pic>
        <p:nvPicPr>
          <p:cNvPr id="8" name="Picture 7">
            <a:hlinkClick r:id="rId7" action="ppaction://hlinksldjump"/>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181" b="100000" l="0" r="100000"/>
                    </a14:imgEffect>
                  </a14:imgLayer>
                </a14:imgProps>
              </a:ext>
              <a:ext uri="{28A0092B-C50C-407E-A947-70E740481C1C}">
                <a14:useLocalDpi xmlns:a14="http://schemas.microsoft.com/office/drawing/2010/main" val="0"/>
              </a:ext>
            </a:extLst>
          </a:blip>
          <a:stretch>
            <a:fillRect/>
          </a:stretch>
        </p:blipFill>
        <p:spPr>
          <a:xfrm>
            <a:off x="3093432" y="4423777"/>
            <a:ext cx="2422378" cy="1694688"/>
          </a:xfrm>
          <a:prstGeom prst="rect">
            <a:avLst/>
          </a:prstGeom>
        </p:spPr>
      </p:pic>
      <p:pic>
        <p:nvPicPr>
          <p:cNvPr id="9" name="Picture 8">
            <a:hlinkClick r:id="rId10" action="ppaction://hlinksldjump"/>
          </p:cNvPr>
          <p:cNvPicPr>
            <a:picLocks noChangeAspect="1"/>
          </p:cNvPicPr>
          <p:nvPr/>
        </p:nvPicPr>
        <p:blipFill rotWithShape="1">
          <a:blip r:embed="rId11" cstate="hqprint">
            <a:extLst>
              <a:ext uri="{BEBA8EAE-BF5A-486C-A8C5-ECC9F3942E4B}">
                <a14:imgProps xmlns:a14="http://schemas.microsoft.com/office/drawing/2010/main">
                  <a14:imgLayer r:embed="rId12">
                    <a14:imgEffect>
                      <a14:backgroundRemoval t="3093" b="94118" l="5640" r="93087"/>
                    </a14:imgEffect>
                  </a14:imgLayer>
                </a14:imgProps>
              </a:ext>
              <a:ext uri="{28A0092B-C50C-407E-A947-70E740481C1C}">
                <a14:useLocalDpi xmlns:a14="http://schemas.microsoft.com/office/drawing/2010/main" val="0"/>
              </a:ext>
            </a:extLst>
          </a:blip>
          <a:srcRect l="7315" t="32394" r="42351" b="32939"/>
          <a:stretch/>
        </p:blipFill>
        <p:spPr>
          <a:xfrm>
            <a:off x="4870479" y="3600448"/>
            <a:ext cx="3451860" cy="2377441"/>
          </a:xfrm>
          <a:prstGeom prst="rect">
            <a:avLst/>
          </a:prstGeom>
        </p:spPr>
      </p:pic>
      <p:pic>
        <p:nvPicPr>
          <p:cNvPr id="10" name="Picture 9">
            <a:hlinkClick r:id="rId13" action="ppaction://hlinksldjump"/>
          </p:cNvPr>
          <p:cNvPicPr>
            <a:picLocks noChangeAspect="1"/>
          </p:cNvPicPr>
          <p:nvPr/>
        </p:nvPicPr>
        <p:blipFill rotWithShape="1">
          <a:blip r:embed="rId14" cstate="print">
            <a:extLst>
              <a:ext uri="{28A0092B-C50C-407E-A947-70E740481C1C}">
                <a14:useLocalDpi xmlns:a14="http://schemas.microsoft.com/office/drawing/2010/main" val="0"/>
              </a:ext>
            </a:extLst>
          </a:blip>
          <a:srcRect l="19944" t="9666" r="15722" b="17999"/>
          <a:stretch/>
        </p:blipFill>
        <p:spPr>
          <a:xfrm>
            <a:off x="7371568" y="3709960"/>
            <a:ext cx="2338315" cy="2629090"/>
          </a:xfrm>
          <a:prstGeom prst="rect">
            <a:avLst/>
          </a:prstGeom>
        </p:spPr>
      </p:pic>
      <p:pic>
        <p:nvPicPr>
          <p:cNvPr id="11" name="Picture 10">
            <a:hlinkClick r:id="rId15" action="ppaction://hlinksldjump"/>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43081" y="3520439"/>
            <a:ext cx="2903220" cy="2903220"/>
          </a:xfrm>
          <a:prstGeom prst="rect">
            <a:avLst/>
          </a:prstGeom>
        </p:spPr>
      </p:pic>
      <p:sp>
        <p:nvSpPr>
          <p:cNvPr id="2" name="Rounded Rectangle 1"/>
          <p:cNvSpPr/>
          <p:nvPr/>
        </p:nvSpPr>
        <p:spPr>
          <a:xfrm>
            <a:off x="2289765" y="1730319"/>
            <a:ext cx="8734567" cy="1927281"/>
          </a:xfrm>
          <a:prstGeom prst="roundRect">
            <a:avLst/>
          </a:prstGeom>
          <a:solidFill>
            <a:schemeClr val="bg2">
              <a:alpha val="72000"/>
            </a:schemeClr>
          </a:solidFill>
          <a:ln>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đang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trên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học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nhưng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lại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bị</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rất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nhiều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đường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Em</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hãy</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giúp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Nam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lớp</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đúng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giờ</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bằng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cách</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trả</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lời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các</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câu</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hỏi</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để</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những</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vật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cản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đó</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biến</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mất</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GB"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nhé</a:t>
            </a:r>
            <a:r>
              <a:rPr kumimoji="0" lang="en-GB"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p:txBody>
      </p:sp>
      <p:pic>
        <p:nvPicPr>
          <p:cNvPr id="3" name="图片 19">
            <a:hlinkClick r:id="rId17" action="ppaction://hlinksldjump"/>
            <a:extLst>
              <a:ext uri="{FF2B5EF4-FFF2-40B4-BE49-F238E27FC236}">
                <a16:creationId xmlns:a16="http://schemas.microsoft.com/office/drawing/2014/main" id="{45A1E450-C5AB-5459-A65F-D73C8CA21D21}"/>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0688638" y="1016893"/>
            <a:ext cx="1378643" cy="1257921"/>
          </a:xfrm>
          <a:prstGeom prst="rect">
            <a:avLst/>
          </a:prstGeom>
        </p:spPr>
      </p:pic>
    </p:spTree>
    <p:extLst>
      <p:ext uri="{BB962C8B-B14F-4D97-AF65-F5344CB8AC3E}">
        <p14:creationId xmlns:p14="http://schemas.microsoft.com/office/powerpoint/2010/main" val="11920125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9167E-6 -3.33333E-6 L 0.25 -3.33333E-6 " pathEditMode="relative" rAng="0" ptsTypes="AA">
                                      <p:cBhvr>
                                        <p:cTn id="6" dur="2000" fill="hold"/>
                                        <p:tgtEl>
                                          <p:spTgt spid="7"/>
                                        </p:tgtEl>
                                        <p:attrNameLst>
                                          <p:attrName>ppt_x</p:attrName>
                                          <p:attrName>ppt_y</p:attrName>
                                        </p:attrNameLst>
                                      </p:cBhvr>
                                      <p:rCtr x="12500" y="0"/>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8"/>
                    </p:tgtEl>
                  </p:cond>
                </p:stCondLst>
                <p:endSync evt="end" delay="0">
                  <p:rtn val="all"/>
                </p:endSync>
                <p:childTnLst>
                  <p:par>
                    <p:cTn id="14" fill="hold">
                      <p:stCondLst>
                        <p:cond delay="0"/>
                      </p:stCondLst>
                      <p:childTnLst>
                        <p:par>
                          <p:cTn id="15" fill="hold">
                            <p:stCondLst>
                              <p:cond delay="0"/>
                            </p:stCondLst>
                            <p:childTnLst>
                              <p:par>
                                <p:cTn id="16" presetID="42" presetClass="exit" presetSubtype="0" fill="hold" grpId="1" nodeType="clickEffect">
                                  <p:stCondLst>
                                    <p:cond delay="0"/>
                                  </p:stCondLst>
                                  <p:childTnLst>
                                    <p:animEffect transition="out" filter="fade">
                                      <p:cBhvr>
                                        <p:cTn id="17" dur="1000"/>
                                        <p:tgtEl>
                                          <p:spTgt spid="2"/>
                                        </p:tgtEl>
                                      </p:cBhvr>
                                    </p:animEffect>
                                    <p:anim calcmode="lin" valueType="num">
                                      <p:cBhvr>
                                        <p:cTn id="18" dur="1000"/>
                                        <p:tgtEl>
                                          <p:spTgt spid="2"/>
                                        </p:tgtEl>
                                        <p:attrNameLst>
                                          <p:attrName>ppt_x</p:attrName>
                                        </p:attrNameLst>
                                      </p:cBhvr>
                                      <p:tavLst>
                                        <p:tav tm="0">
                                          <p:val>
                                            <p:strVal val="ppt_x"/>
                                          </p:val>
                                        </p:tav>
                                        <p:tav tm="100000">
                                          <p:val>
                                            <p:strVal val="ppt_x"/>
                                          </p:val>
                                        </p:tav>
                                      </p:tavLst>
                                    </p:anim>
                                    <p:anim calcmode="lin" valueType="num">
                                      <p:cBhvr>
                                        <p:cTn id="19" dur="1000"/>
                                        <p:tgtEl>
                                          <p:spTgt spid="2"/>
                                        </p:tgtEl>
                                        <p:attrNameLst>
                                          <p:attrName>ppt_y</p:attrName>
                                        </p:attrNameLst>
                                      </p:cBhvr>
                                      <p:tavLst>
                                        <p:tav tm="0">
                                          <p:val>
                                            <p:strVal val="ppt_y"/>
                                          </p:val>
                                        </p:tav>
                                        <p:tav tm="100000">
                                          <p:val>
                                            <p:strVal val="ppt_y+.1"/>
                                          </p:val>
                                        </p:tav>
                                      </p:tavLst>
                                    </p:anim>
                                    <p:set>
                                      <p:cBhvr>
                                        <p:cTn id="20" dur="1" fill="hold">
                                          <p:stCondLst>
                                            <p:cond delay="999"/>
                                          </p:stCondLst>
                                        </p:cTn>
                                        <p:tgtEl>
                                          <p:spTgt spid="2"/>
                                        </p:tgtEl>
                                        <p:attrNameLst>
                                          <p:attrName>style.visibility</p:attrName>
                                        </p:attrNameLst>
                                      </p:cBhvr>
                                      <p:to>
                                        <p:strVal val="hidden"/>
                                      </p:to>
                                    </p:set>
                                  </p:childTnLst>
                                </p:cTn>
                              </p:par>
                              <p:par>
                                <p:cTn id="21" presetID="42" presetClass="exit" presetSubtype="0" fill="hold" nodeType="withEffect">
                                  <p:stCondLst>
                                    <p:cond delay="0"/>
                                  </p:stCondLst>
                                  <p:childTnLst>
                                    <p:animEffect transition="out" filter="fade">
                                      <p:cBhvr>
                                        <p:cTn id="22" dur="1000"/>
                                        <p:tgtEl>
                                          <p:spTgt spid="8"/>
                                        </p:tgtEl>
                                      </p:cBhvr>
                                    </p:animEffect>
                                    <p:anim calcmode="lin" valueType="num">
                                      <p:cBhvr>
                                        <p:cTn id="23" dur="1000"/>
                                        <p:tgtEl>
                                          <p:spTgt spid="8"/>
                                        </p:tgtEl>
                                        <p:attrNameLst>
                                          <p:attrName>ppt_x</p:attrName>
                                        </p:attrNameLst>
                                      </p:cBhvr>
                                      <p:tavLst>
                                        <p:tav tm="0">
                                          <p:val>
                                            <p:strVal val="ppt_x"/>
                                          </p:val>
                                        </p:tav>
                                        <p:tav tm="100000">
                                          <p:val>
                                            <p:strVal val="ppt_x"/>
                                          </p:val>
                                        </p:tav>
                                      </p:tavLst>
                                    </p:anim>
                                    <p:anim calcmode="lin" valueType="num">
                                      <p:cBhvr>
                                        <p:cTn id="24" dur="1000"/>
                                        <p:tgtEl>
                                          <p:spTgt spid="8"/>
                                        </p:tgtEl>
                                        <p:attrNameLst>
                                          <p:attrName>ppt_y</p:attrName>
                                        </p:attrNameLst>
                                      </p:cBhvr>
                                      <p:tavLst>
                                        <p:tav tm="0">
                                          <p:val>
                                            <p:strVal val="ppt_y"/>
                                          </p:val>
                                        </p:tav>
                                        <p:tav tm="100000">
                                          <p:val>
                                            <p:strVal val="ppt_y+.1"/>
                                          </p:val>
                                        </p:tav>
                                      </p:tavLst>
                                    </p:anim>
                                    <p:set>
                                      <p:cBhvr>
                                        <p:cTn id="25" dur="1" fill="hold">
                                          <p:stCondLst>
                                            <p:cond delay="999"/>
                                          </p:stCondLst>
                                        </p:cTn>
                                        <p:tgtEl>
                                          <p:spTgt spid="8"/>
                                        </p:tgtEl>
                                        <p:attrNameLst>
                                          <p:attrName>style.visibility</p:attrName>
                                        </p:attrNameLst>
                                      </p:cBhvr>
                                      <p:to>
                                        <p:strVal val="hidden"/>
                                      </p:to>
                                    </p:set>
                                  </p:childTnLst>
                                </p:cTn>
                              </p:par>
                            </p:childTnLst>
                          </p:cTn>
                        </p:par>
                        <p:par>
                          <p:cTn id="26" fill="hold">
                            <p:stCondLst>
                              <p:cond delay="1000"/>
                            </p:stCondLst>
                            <p:childTnLst>
                              <p:par>
                                <p:cTn id="27" presetID="63" presetClass="path" presetSubtype="0" accel="50000" decel="50000" fill="hold" nodeType="afterEffect">
                                  <p:stCondLst>
                                    <p:cond delay="0"/>
                                  </p:stCondLst>
                                  <p:childTnLst>
                                    <p:animMotion origin="layout" path="M 0.25 -3.33333E-6 L 0.49076 -0.00555 " pathEditMode="relative" rAng="0" ptsTypes="AA">
                                      <p:cBhvr>
                                        <p:cTn id="28" dur="2000" fill="hold"/>
                                        <p:tgtEl>
                                          <p:spTgt spid="7"/>
                                        </p:tgtEl>
                                        <p:attrNameLst>
                                          <p:attrName>ppt_x</p:attrName>
                                          <p:attrName>ppt_y</p:attrName>
                                        </p:attrNameLst>
                                      </p:cBhvr>
                                      <p:rCtr x="12031" y="-278"/>
                                    </p:animMotion>
                                  </p:childTnLst>
                                </p:cTn>
                              </p:par>
                            </p:childTnLst>
                          </p:cTn>
                        </p:par>
                      </p:childTnLst>
                    </p:cTn>
                  </p:par>
                </p:childTnLst>
              </p:cTn>
              <p:nextCondLst>
                <p:cond evt="onClick" delay="0">
                  <p:tgtEl>
                    <p:spTgt spid="8"/>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42" presetClass="exit" presetSubtype="0" fill="hold" nodeType="clickEffect">
                                  <p:stCondLst>
                                    <p:cond delay="0"/>
                                  </p:stCondLst>
                                  <p:childTnLst>
                                    <p:animEffect transition="out" filter="fade">
                                      <p:cBhvr>
                                        <p:cTn id="33" dur="1000"/>
                                        <p:tgtEl>
                                          <p:spTgt spid="9"/>
                                        </p:tgtEl>
                                      </p:cBhvr>
                                    </p:animEffect>
                                    <p:anim calcmode="lin" valueType="num">
                                      <p:cBhvr>
                                        <p:cTn id="34" dur="1000"/>
                                        <p:tgtEl>
                                          <p:spTgt spid="9"/>
                                        </p:tgtEl>
                                        <p:attrNameLst>
                                          <p:attrName>ppt_x</p:attrName>
                                        </p:attrNameLst>
                                      </p:cBhvr>
                                      <p:tavLst>
                                        <p:tav tm="0">
                                          <p:val>
                                            <p:strVal val="ppt_x"/>
                                          </p:val>
                                        </p:tav>
                                        <p:tav tm="100000">
                                          <p:val>
                                            <p:strVal val="ppt_x"/>
                                          </p:val>
                                        </p:tav>
                                      </p:tavLst>
                                    </p:anim>
                                    <p:anim calcmode="lin" valueType="num">
                                      <p:cBhvr>
                                        <p:cTn id="35" dur="1000"/>
                                        <p:tgtEl>
                                          <p:spTgt spid="9"/>
                                        </p:tgtEl>
                                        <p:attrNameLst>
                                          <p:attrName>ppt_y</p:attrName>
                                        </p:attrNameLst>
                                      </p:cBhvr>
                                      <p:tavLst>
                                        <p:tav tm="0">
                                          <p:val>
                                            <p:strVal val="ppt_y"/>
                                          </p:val>
                                        </p:tav>
                                        <p:tav tm="100000">
                                          <p:val>
                                            <p:strVal val="ppt_y+.1"/>
                                          </p:val>
                                        </p:tav>
                                      </p:tavLst>
                                    </p:anim>
                                    <p:set>
                                      <p:cBhvr>
                                        <p:cTn id="36" dur="1" fill="hold">
                                          <p:stCondLst>
                                            <p:cond delay="999"/>
                                          </p:stCondLst>
                                        </p:cTn>
                                        <p:tgtEl>
                                          <p:spTgt spid="9"/>
                                        </p:tgtEl>
                                        <p:attrNameLst>
                                          <p:attrName>style.visibility</p:attrName>
                                        </p:attrNameLst>
                                      </p:cBhvr>
                                      <p:to>
                                        <p:strVal val="hidden"/>
                                      </p:to>
                                    </p:set>
                                  </p:childTnLst>
                                </p:cTn>
                              </p:par>
                            </p:childTnLst>
                          </p:cTn>
                        </p:par>
                        <p:par>
                          <p:cTn id="37" fill="hold">
                            <p:stCondLst>
                              <p:cond delay="1000"/>
                            </p:stCondLst>
                            <p:childTnLst>
                              <p:par>
                                <p:cTn id="38" presetID="63" presetClass="path" presetSubtype="0" accel="50000" decel="50000" fill="hold" nodeType="afterEffect">
                                  <p:stCondLst>
                                    <p:cond delay="0"/>
                                  </p:stCondLst>
                                  <p:childTnLst>
                                    <p:animMotion origin="layout" path="M 0.49075 -0.00555 L 0.63607 -0.00555 " pathEditMode="relative" rAng="0" ptsTypes="AA">
                                      <p:cBhvr>
                                        <p:cTn id="39" dur="2000" fill="hold"/>
                                        <p:tgtEl>
                                          <p:spTgt spid="7"/>
                                        </p:tgtEl>
                                        <p:attrNameLst>
                                          <p:attrName>ppt_x</p:attrName>
                                          <p:attrName>ppt_y</p:attrName>
                                        </p:attrNameLst>
                                      </p:cBhvr>
                                      <p:rCtr x="7813" y="-787"/>
                                    </p:animMotion>
                                  </p:childTnLst>
                                </p:cTn>
                              </p:par>
                            </p:childTnLst>
                          </p:cTn>
                        </p:par>
                      </p:childTnLst>
                    </p:cTn>
                  </p:par>
                </p:childTnLst>
              </p:cTn>
              <p:nextCondLst>
                <p:cond evt="onClick" delay="0">
                  <p:tgtEl>
                    <p:spTgt spid="9"/>
                  </p:tgtEl>
                </p:cond>
              </p:nextCondLst>
            </p:seq>
            <p:seq concurrent="1" nextAc="seek">
              <p:cTn id="40" restart="whenNotActive" fill="hold" evtFilter="cancelBubble" nodeType="interactiveSeq">
                <p:stCondLst>
                  <p:cond evt="onClick" delay="0">
                    <p:tgtEl>
                      <p:spTgt spid="10"/>
                    </p:tgtEl>
                  </p:cond>
                </p:stCondLst>
                <p:endSync evt="end" delay="0">
                  <p:rtn val="all"/>
                </p:endSync>
                <p:childTnLst>
                  <p:par>
                    <p:cTn id="41" fill="hold">
                      <p:stCondLst>
                        <p:cond delay="0"/>
                      </p:stCondLst>
                      <p:childTnLst>
                        <p:par>
                          <p:cTn id="42" fill="hold">
                            <p:stCondLst>
                              <p:cond delay="0"/>
                            </p:stCondLst>
                            <p:childTnLst>
                              <p:par>
                                <p:cTn id="43" presetID="42" presetClass="exit" presetSubtype="0" fill="hold" nodeType="clickEffect">
                                  <p:stCondLst>
                                    <p:cond delay="0"/>
                                  </p:stCondLst>
                                  <p:childTnLst>
                                    <p:animEffect transition="out" filter="fade">
                                      <p:cBhvr>
                                        <p:cTn id="44" dur="1000"/>
                                        <p:tgtEl>
                                          <p:spTgt spid="10"/>
                                        </p:tgtEl>
                                      </p:cBhvr>
                                    </p:animEffect>
                                    <p:anim calcmode="lin" valueType="num">
                                      <p:cBhvr>
                                        <p:cTn id="45" dur="1000"/>
                                        <p:tgtEl>
                                          <p:spTgt spid="10"/>
                                        </p:tgtEl>
                                        <p:attrNameLst>
                                          <p:attrName>ppt_x</p:attrName>
                                        </p:attrNameLst>
                                      </p:cBhvr>
                                      <p:tavLst>
                                        <p:tav tm="0">
                                          <p:val>
                                            <p:strVal val="ppt_x"/>
                                          </p:val>
                                        </p:tav>
                                        <p:tav tm="100000">
                                          <p:val>
                                            <p:strVal val="ppt_x"/>
                                          </p:val>
                                        </p:tav>
                                      </p:tavLst>
                                    </p:anim>
                                    <p:anim calcmode="lin" valueType="num">
                                      <p:cBhvr>
                                        <p:cTn id="46" dur="1000"/>
                                        <p:tgtEl>
                                          <p:spTgt spid="10"/>
                                        </p:tgtEl>
                                        <p:attrNameLst>
                                          <p:attrName>ppt_y</p:attrName>
                                        </p:attrNameLst>
                                      </p:cBhvr>
                                      <p:tavLst>
                                        <p:tav tm="0">
                                          <p:val>
                                            <p:strVal val="ppt_y"/>
                                          </p:val>
                                        </p:tav>
                                        <p:tav tm="100000">
                                          <p:val>
                                            <p:strVal val="ppt_y+.1"/>
                                          </p:val>
                                        </p:tav>
                                      </p:tavLst>
                                    </p:anim>
                                    <p:set>
                                      <p:cBhvr>
                                        <p:cTn id="47" dur="1" fill="hold">
                                          <p:stCondLst>
                                            <p:cond delay="999"/>
                                          </p:stCondLst>
                                        </p:cTn>
                                        <p:tgtEl>
                                          <p:spTgt spid="10"/>
                                        </p:tgtEl>
                                        <p:attrNameLst>
                                          <p:attrName>style.visibility</p:attrName>
                                        </p:attrNameLst>
                                      </p:cBhvr>
                                      <p:to>
                                        <p:strVal val="hidden"/>
                                      </p:to>
                                    </p:set>
                                  </p:childTnLst>
                                </p:cTn>
                              </p:par>
                            </p:childTnLst>
                          </p:cTn>
                        </p:par>
                        <p:par>
                          <p:cTn id="48" fill="hold">
                            <p:stCondLst>
                              <p:cond delay="1000"/>
                            </p:stCondLst>
                            <p:childTnLst>
                              <p:par>
                                <p:cTn id="49" presetID="63" presetClass="path" presetSubtype="0" accel="50000" decel="50000" fill="hold" nodeType="afterEffect">
                                  <p:stCondLst>
                                    <p:cond delay="0"/>
                                  </p:stCondLst>
                                  <p:childTnLst>
                                    <p:animMotion origin="layout" path="M 0.63607 -0.00555 L 0.81107 0.01806 " pathEditMode="relative" rAng="0" ptsTypes="AA">
                                      <p:cBhvr>
                                        <p:cTn id="50" dur="2000" fill="hold"/>
                                        <p:tgtEl>
                                          <p:spTgt spid="7"/>
                                        </p:tgtEl>
                                        <p:attrNameLst>
                                          <p:attrName>ppt_x</p:attrName>
                                          <p:attrName>ppt_y</p:attrName>
                                        </p:attrNameLst>
                                      </p:cBhvr>
                                      <p:rCtr x="8594" y="-625"/>
                                    </p:animMotion>
                                  </p:child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11"/>
                    </p:tgtEl>
                  </p:cond>
                </p:stCondLst>
                <p:endSync evt="end" delay="0">
                  <p:rtn val="all"/>
                </p:endSync>
                <p:childTnLst>
                  <p:par>
                    <p:cTn id="52" fill="hold">
                      <p:stCondLst>
                        <p:cond delay="0"/>
                      </p:stCondLst>
                      <p:childTnLst>
                        <p:par>
                          <p:cTn id="53" fill="hold">
                            <p:stCondLst>
                              <p:cond delay="0"/>
                            </p:stCondLst>
                            <p:childTnLst>
                              <p:par>
                                <p:cTn id="54" presetID="42" presetClass="exit" presetSubtype="0" fill="hold" nodeType="clickEffect">
                                  <p:stCondLst>
                                    <p:cond delay="0"/>
                                  </p:stCondLst>
                                  <p:childTnLst>
                                    <p:animEffect transition="out" filter="fade">
                                      <p:cBhvr>
                                        <p:cTn id="55" dur="1000"/>
                                        <p:tgtEl>
                                          <p:spTgt spid="11"/>
                                        </p:tgtEl>
                                      </p:cBhvr>
                                    </p:animEffect>
                                    <p:anim calcmode="lin" valueType="num">
                                      <p:cBhvr>
                                        <p:cTn id="56" dur="1000"/>
                                        <p:tgtEl>
                                          <p:spTgt spid="11"/>
                                        </p:tgtEl>
                                        <p:attrNameLst>
                                          <p:attrName>ppt_x</p:attrName>
                                        </p:attrNameLst>
                                      </p:cBhvr>
                                      <p:tavLst>
                                        <p:tav tm="0">
                                          <p:val>
                                            <p:strVal val="ppt_x"/>
                                          </p:val>
                                        </p:tav>
                                        <p:tav tm="100000">
                                          <p:val>
                                            <p:strVal val="ppt_x"/>
                                          </p:val>
                                        </p:tav>
                                      </p:tavLst>
                                    </p:anim>
                                    <p:anim calcmode="lin" valueType="num">
                                      <p:cBhvr>
                                        <p:cTn id="57" dur="1000"/>
                                        <p:tgtEl>
                                          <p:spTgt spid="11"/>
                                        </p:tgtEl>
                                        <p:attrNameLst>
                                          <p:attrName>ppt_y</p:attrName>
                                        </p:attrNameLst>
                                      </p:cBhvr>
                                      <p:tavLst>
                                        <p:tav tm="0">
                                          <p:val>
                                            <p:strVal val="ppt_y"/>
                                          </p:val>
                                        </p:tav>
                                        <p:tav tm="100000">
                                          <p:val>
                                            <p:strVal val="ppt_y+.1"/>
                                          </p:val>
                                        </p:tav>
                                      </p:tavLst>
                                    </p:anim>
                                    <p:set>
                                      <p:cBhvr>
                                        <p:cTn id="58" dur="1" fill="hold">
                                          <p:stCondLst>
                                            <p:cond delay="999"/>
                                          </p:stCondLst>
                                        </p:cTn>
                                        <p:tgtEl>
                                          <p:spTgt spid="11"/>
                                        </p:tgtEl>
                                        <p:attrNameLst>
                                          <p:attrName>style.visibility</p:attrName>
                                        </p:attrNameLst>
                                      </p:cBhvr>
                                      <p:to>
                                        <p:strVal val="hidden"/>
                                      </p:to>
                                    </p:set>
                                  </p:childTnLst>
                                </p:cTn>
                              </p:par>
                            </p:childTnLst>
                          </p:cTn>
                        </p:par>
                        <p:par>
                          <p:cTn id="59" fill="hold">
                            <p:stCondLst>
                              <p:cond delay="1000"/>
                            </p:stCondLst>
                            <p:childTnLst>
                              <p:par>
                                <p:cTn id="60" presetID="63" presetClass="path" presetSubtype="0" accel="50000" decel="50000" fill="hold" nodeType="afterEffect">
                                  <p:stCondLst>
                                    <p:cond delay="0"/>
                                  </p:stCondLst>
                                  <p:childTnLst>
                                    <p:animMotion origin="layout" path="M 0.81107 0.01806 L 1.2254 0.03056 " pathEditMode="relative" rAng="0" ptsTypes="AA">
                                      <p:cBhvr>
                                        <p:cTn id="61" dur="2000" fill="hold"/>
                                        <p:tgtEl>
                                          <p:spTgt spid="7"/>
                                        </p:tgtEl>
                                        <p:attrNameLst>
                                          <p:attrName>ppt_x</p:attrName>
                                          <p:attrName>ppt_y</p:attrName>
                                        </p:attrNameLst>
                                      </p:cBhvr>
                                      <p:rCtr x="20716" y="625"/>
                                    </p:animMotion>
                                  </p:childTnLst>
                                </p:cTn>
                              </p:par>
                            </p:childTnLst>
                          </p:cTn>
                        </p:par>
                      </p:childTnLst>
                    </p:cTn>
                  </p:par>
                </p:childTnLst>
              </p:cTn>
              <p:nextCondLst>
                <p:cond evt="onClick" delay="0">
                  <p:tgtEl>
                    <p:spTgt spid="11"/>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5 x 2 x 7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455081" y="3490996"/>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75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65</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455081" y="4915024"/>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661983" y="-14486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3561961"/>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796171"/>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3145680"/>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149366" y="4714904"/>
            <a:ext cx="2016566" cy="2130175"/>
          </a:xfrm>
          <a:prstGeom prst="rect">
            <a:avLst/>
          </a:prstGeom>
        </p:spPr>
      </p:pic>
    </p:spTree>
    <p:extLst>
      <p:ext uri="{BB962C8B-B14F-4D97-AF65-F5344CB8AC3E}">
        <p14:creationId xmlns:p14="http://schemas.microsoft.com/office/powerpoint/2010/main" val="3461195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2.08333E-7 2.96296E-6 L 0.25 2.96296E-6 " pathEditMode="relative" rAng="0" ptsTypes="AA">
                                      <p:cBhvr>
                                        <p:cTn id="31"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19"/>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down)">
                                      <p:cBhvr>
                                        <p:cTn id="49" dur="500"/>
                                        <p:tgtEl>
                                          <p:spTgt spid="30"/>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4"/>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4" y="2103223"/>
            <a:ext cx="10735505"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6 x 3 x 5 = ?</a:t>
            </a:r>
            <a:endPar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19" name="Group 18"/>
          <p:cNvGrpSpPr/>
          <p:nvPr/>
        </p:nvGrpSpPr>
        <p:grpSpPr>
          <a:xfrm>
            <a:off x="1208845" y="3440818"/>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7200" b="1" dirty="0">
                  <a:solidFill>
                    <a:srgbClr val="4472C4">
                      <a:lumMod val="50000"/>
                    </a:srgbClr>
                  </a:solidFill>
                  <a:latin typeface="Cambria" panose="02040503050406030204" pitchFamily="18" charset="0"/>
                  <a:ea typeface="Cambria" panose="02040503050406030204" pitchFamily="18" charset="0"/>
                </a:rPr>
                <a:t>95</a:t>
              </a:r>
              <a:endPar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endParaRP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32305"/>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85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35623"/>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100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600" b="1" dirty="0">
                  <a:solidFill>
                    <a:srgbClr val="5B9BD5"/>
                  </a:solidFill>
                  <a:latin typeface="Cambria" panose="02040503050406030204" pitchFamily="18" charset="0"/>
                  <a:ea typeface="Cambria" panose="02040503050406030204" pitchFamily="18" charset="0"/>
                </a:rPr>
                <a:t>C</a:t>
              </a: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 </a:t>
              </a:r>
            </a:p>
          </p:txBody>
        </p:sp>
      </p:grpSp>
      <p:grpSp>
        <p:nvGrpSpPr>
          <p:cNvPr id="25" name="Group 24"/>
          <p:cNvGrpSpPr/>
          <p:nvPr/>
        </p:nvGrpSpPr>
        <p:grpSpPr>
          <a:xfrm>
            <a:off x="6640220" y="4956333"/>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90</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1551788" y="7370"/>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167028" y="5093667"/>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775593" y="4824559"/>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86989"/>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08157" y="3193677"/>
            <a:ext cx="2016566" cy="2130175"/>
          </a:xfrm>
          <a:prstGeom prst="rect">
            <a:avLst/>
          </a:prstGeom>
        </p:spPr>
      </p:pic>
    </p:spTree>
    <p:extLst>
      <p:ext uri="{BB962C8B-B14F-4D97-AF65-F5344CB8AC3E}">
        <p14:creationId xmlns:p14="http://schemas.microsoft.com/office/powerpoint/2010/main" val="4293348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05573 0.01574 L 0.3336 0.01458 " pathEditMode="relative" rAng="0" ptsTypes="AA">
                                      <p:cBhvr>
                                        <p:cTn id="31" dur="2000" fill="hold"/>
                                        <p:tgtEl>
                                          <p:spTgt spid="26"/>
                                        </p:tgtEl>
                                        <p:attrNameLst>
                                          <p:attrName>ppt_x</p:attrName>
                                          <p:attrName>ppt_y</p:attrName>
                                        </p:attrNameLst>
                                      </p:cBhvr>
                                      <p:rCtr x="13893" y="-69"/>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wipe(down)">
                                      <p:cBhvr>
                                        <p:cTn id="43" dur="500"/>
                                        <p:tgtEl>
                                          <p:spTgt spid="27"/>
                                        </p:tgtEl>
                                      </p:cBhvr>
                                    </p:animEffect>
                                  </p:childTnLst>
                                  <p:subTnLst>
                                    <p:audio>
                                      <p:cMediaNode>
                                        <p:cTn display="0" masterRel="sameClick">
                                          <p:stCondLst>
                                            <p:cond evt="begin" delay="0">
                                              <p:tn val="41"/>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sp>
        <p:nvSpPr>
          <p:cNvPr id="8" name="TextBox 7"/>
          <p:cNvSpPr txBox="1"/>
          <p:nvPr/>
        </p:nvSpPr>
        <p:spPr>
          <a:xfrm>
            <a:off x="1208845" y="2103223"/>
            <a:ext cx="10229850" cy="923330"/>
          </a:xfrm>
          <a:prstGeom prst="rect">
            <a:avLst/>
          </a:prstGeom>
          <a:noFill/>
        </p:spPr>
        <p:txBody>
          <a:bodyPr wrap="square" rtlCol="0">
            <a:spAutoFit/>
          </a:bodyPr>
          <a:lstStyle/>
          <a:p>
            <a:pPr lvl="0" algn="ctr">
              <a:defRPr/>
            </a:pPr>
            <a:r>
              <a:rPr lang="en-GB" sz="5400" b="1" dirty="0" err="1">
                <a:solidFill>
                  <a:prstClr val="white"/>
                </a:solidFill>
                <a:latin typeface="Cambria" panose="02040503050406030204" pitchFamily="18" charset="0"/>
                <a:ea typeface="Cambria" panose="02040503050406030204" pitchFamily="18" charset="0"/>
              </a:rPr>
              <a:t>Tính</a:t>
            </a:r>
            <a:r>
              <a:rPr lang="en-GB" sz="5400" b="1" dirty="0">
                <a:solidFill>
                  <a:prstClr val="white"/>
                </a:solidFill>
                <a:latin typeface="Cambria" panose="02040503050406030204" pitchFamily="18" charset="0"/>
                <a:ea typeface="Cambria" panose="02040503050406030204" pitchFamily="18" charset="0"/>
              </a:rPr>
              <a:t>: 8 x 3 x 5= ?</a:t>
            </a: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110</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115</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125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5654399" y="103631"/>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3628019" y="5087612"/>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813166" y="3054026"/>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3158601"/>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334505" y="4727825"/>
            <a:ext cx="2016566" cy="2130175"/>
          </a:xfrm>
          <a:prstGeom prst="rect">
            <a:avLst/>
          </a:prstGeom>
        </p:spPr>
      </p:pic>
    </p:spTree>
    <p:extLst>
      <p:ext uri="{BB962C8B-B14F-4D97-AF65-F5344CB8AC3E}">
        <p14:creationId xmlns:p14="http://schemas.microsoft.com/office/powerpoint/2010/main" val="809701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0 0 L 0.25 0 E" pathEditMode="relative" ptsTypes="">
                                      <p:cBhvr>
                                        <p:cTn id="31" dur="2000" fill="hold"/>
                                        <p:tgtEl>
                                          <p:spTgt spid="2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down)">
                                      <p:cBhvr>
                                        <p:cTn id="37" dur="500"/>
                                        <p:tgtEl>
                                          <p:spTgt spid="27"/>
                                        </p:tgtEl>
                                      </p:cBhvr>
                                    </p:animEffect>
                                  </p:childTnLst>
                                  <p:subTnLst>
                                    <p:audio>
                                      <p:cMediaNode>
                                        <p:cTn display="0" masterRel="sameClick">
                                          <p:stCondLst>
                                            <p:cond evt="begin" delay="0">
                                              <p:tn val="35"/>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subTnLst>
                                    <p:audio>
                                      <p:cMediaNode>
                                        <p:cTn display="0" masterRel="sameClick">
                                          <p:stCondLst>
                                            <p:cond evt="begin" delay="0">
                                              <p:tn val="47"/>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down)">
                                      <p:cBhvr>
                                        <p:cTn id="55" dur="500"/>
                                        <p:tgtEl>
                                          <p:spTgt spid="28"/>
                                        </p:tgtEl>
                                      </p:cBhvr>
                                    </p:animEffect>
                                  </p:childTnLst>
                                  <p:subTnLst>
                                    <p:audio>
                                      <p:cMediaNode>
                                        <p:cTn display="0" masterRel="sameClick">
                                          <p:stCondLst>
                                            <p:cond evt="begin" delay="0">
                                              <p:tn val="53"/>
                                            </p:cond>
                                          </p:stCondLst>
                                          <p:endCondLst>
                                            <p:cond evt="onStopAudio" delay="0">
                                              <p:tgtEl>
                                                <p:sldTgt/>
                                              </p:tgtEl>
                                            </p:cond>
                                          </p:endCondLst>
                                        </p:cTn>
                                        <p:tgtEl>
                                          <p:sndTgt r:embed="rId4"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流程图: 过程 33"/>
          <p:cNvSpPr/>
          <p:nvPr/>
        </p:nvSpPr>
        <p:spPr>
          <a:xfrm>
            <a:off x="0" y="3584401"/>
            <a:ext cx="12192000" cy="3273599"/>
          </a:xfrm>
          <a:prstGeom prst="flowChartProcess">
            <a:avLst/>
          </a:prstGeom>
          <a:solidFill>
            <a:srgbClr val="FCF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mbria" panose="02040503050406030204" pitchFamily="18" charset="0"/>
              <a:ea typeface="等线" panose="02010600030101010101" pitchFamily="2" charset="-122"/>
            </a:endParaRPr>
          </a:p>
        </p:txBody>
      </p:sp>
      <p:grpSp>
        <p:nvGrpSpPr>
          <p:cNvPr id="19" name="Group 18"/>
          <p:cNvGrpSpPr/>
          <p:nvPr/>
        </p:nvGrpSpPr>
        <p:grpSpPr>
          <a:xfrm>
            <a:off x="1208845" y="3412430"/>
            <a:ext cx="3782553" cy="1569660"/>
            <a:chOff x="2341155" y="3441435"/>
            <a:chExt cx="3782553" cy="1569660"/>
          </a:xfrm>
        </p:grpSpPr>
        <p:sp>
          <p:nvSpPr>
            <p:cNvPr id="18" name="Rounded Rectangle 17"/>
            <p:cNvSpPr/>
            <p:nvPr/>
          </p:nvSpPr>
          <p:spPr>
            <a:xfrm>
              <a:off x="2831174" y="3854840"/>
              <a:ext cx="3292534" cy="1023917"/>
            </a:xfrm>
            <a:prstGeom prst="roundRect">
              <a:avLst/>
            </a:prstGeom>
            <a:solidFill>
              <a:schemeClr val="bg1"/>
            </a:solidFill>
            <a:ln>
              <a:solidFill>
                <a:srgbClr val="FFC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135</a:t>
              </a:r>
            </a:p>
          </p:txBody>
        </p:sp>
        <p:sp>
          <p:nvSpPr>
            <p:cNvPr id="9" name="TextBox 8"/>
            <p:cNvSpPr txBox="1"/>
            <p:nvPr/>
          </p:nvSpPr>
          <p:spPr>
            <a:xfrm>
              <a:off x="2341155" y="3441435"/>
              <a:ext cx="118621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C000"/>
                  </a:solidFill>
                  <a:effectLst/>
                  <a:uLnTx/>
                  <a:uFillTx/>
                  <a:latin typeface="Cambria" panose="02040503050406030204" pitchFamily="18" charset="0"/>
                  <a:ea typeface="Cambria" panose="02040503050406030204" pitchFamily="18" charset="0"/>
                </a:rPr>
                <a:t>A </a:t>
              </a:r>
            </a:p>
          </p:txBody>
        </p:sp>
      </p:grpSp>
      <p:grpSp>
        <p:nvGrpSpPr>
          <p:cNvPr id="24" name="Group 23"/>
          <p:cNvGrpSpPr/>
          <p:nvPr/>
        </p:nvGrpSpPr>
        <p:grpSpPr>
          <a:xfrm>
            <a:off x="6640220" y="3503917"/>
            <a:ext cx="3777442" cy="1569660"/>
            <a:chOff x="7269133" y="3503917"/>
            <a:chExt cx="3777442" cy="1569660"/>
          </a:xfrm>
        </p:grpSpPr>
        <p:sp>
          <p:nvSpPr>
            <p:cNvPr id="20" name="Rounded Rectangle 19"/>
            <p:cNvSpPr/>
            <p:nvPr/>
          </p:nvSpPr>
          <p:spPr>
            <a:xfrm>
              <a:off x="7754041" y="3860995"/>
              <a:ext cx="3292534" cy="1023917"/>
            </a:xfrm>
            <a:prstGeom prst="roundRect">
              <a:avLst/>
            </a:prstGeom>
            <a:solidFill>
              <a:schemeClr val="bg1"/>
            </a:solidFill>
            <a:ln>
              <a:solidFill>
                <a:srgbClr val="92D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140</a:t>
              </a:r>
            </a:p>
          </p:txBody>
        </p:sp>
        <p:sp>
          <p:nvSpPr>
            <p:cNvPr id="12" name="TextBox 11"/>
            <p:cNvSpPr txBox="1"/>
            <p:nvPr/>
          </p:nvSpPr>
          <p:spPr>
            <a:xfrm>
              <a:off x="7269133" y="3503917"/>
              <a:ext cx="101761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70AD47"/>
                  </a:solidFill>
                  <a:effectLst/>
                  <a:uLnTx/>
                  <a:uFillTx/>
                  <a:latin typeface="Cambria" panose="02040503050406030204" pitchFamily="18" charset="0"/>
                  <a:ea typeface="Cambria" panose="02040503050406030204" pitchFamily="18" charset="0"/>
                </a:rPr>
                <a:t>B</a:t>
              </a:r>
            </a:p>
          </p:txBody>
        </p:sp>
      </p:grpSp>
      <p:grpSp>
        <p:nvGrpSpPr>
          <p:cNvPr id="23" name="Group 22"/>
          <p:cNvGrpSpPr/>
          <p:nvPr/>
        </p:nvGrpSpPr>
        <p:grpSpPr>
          <a:xfrm>
            <a:off x="1208845" y="5007235"/>
            <a:ext cx="3669591" cy="1569660"/>
            <a:chOff x="2130936" y="5036240"/>
            <a:chExt cx="3669591" cy="1569660"/>
          </a:xfrm>
        </p:grpSpPr>
        <p:sp>
          <p:nvSpPr>
            <p:cNvPr id="22" name="Rounded Rectangle 21"/>
            <p:cNvSpPr/>
            <p:nvPr/>
          </p:nvSpPr>
          <p:spPr>
            <a:xfrm>
              <a:off x="2507993" y="5390172"/>
              <a:ext cx="3292534" cy="1023917"/>
            </a:xfrm>
            <a:prstGeom prst="roundRect">
              <a:avLst/>
            </a:prstGeom>
            <a:solidFill>
              <a:schemeClr val="bg1"/>
            </a:solidFill>
            <a:ln>
              <a:solidFill>
                <a:schemeClr val="accent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130</a:t>
              </a:r>
            </a:p>
          </p:txBody>
        </p:sp>
        <p:sp>
          <p:nvSpPr>
            <p:cNvPr id="14" name="TextBox 13"/>
            <p:cNvSpPr txBox="1"/>
            <p:nvPr/>
          </p:nvSpPr>
          <p:spPr>
            <a:xfrm>
              <a:off x="2130936" y="5036240"/>
              <a:ext cx="101231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5B9BD5"/>
                  </a:solidFill>
                  <a:effectLst/>
                  <a:uLnTx/>
                  <a:uFillTx/>
                  <a:latin typeface="Cambria" panose="02040503050406030204" pitchFamily="18" charset="0"/>
                  <a:ea typeface="Cambria" panose="02040503050406030204" pitchFamily="18" charset="0"/>
                </a:rPr>
                <a:t>C</a:t>
              </a:r>
            </a:p>
          </p:txBody>
        </p:sp>
      </p:grpSp>
      <p:grpSp>
        <p:nvGrpSpPr>
          <p:cNvPr id="25" name="Group 24"/>
          <p:cNvGrpSpPr/>
          <p:nvPr/>
        </p:nvGrpSpPr>
        <p:grpSpPr>
          <a:xfrm>
            <a:off x="6640220" y="4927945"/>
            <a:ext cx="3838355" cy="1569660"/>
            <a:chOff x="7250083" y="4927945"/>
            <a:chExt cx="3838355" cy="1569660"/>
          </a:xfrm>
        </p:grpSpPr>
        <p:sp>
          <p:nvSpPr>
            <p:cNvPr id="21" name="Rounded Rectangle 20"/>
            <p:cNvSpPr/>
            <p:nvPr/>
          </p:nvSpPr>
          <p:spPr>
            <a:xfrm>
              <a:off x="7795904" y="5295773"/>
              <a:ext cx="3292534" cy="1023917"/>
            </a:xfrm>
            <a:prstGeom prst="roundRect">
              <a:avLst/>
            </a:prstGeom>
            <a:solidFill>
              <a:schemeClr val="bg1"/>
            </a:solidFill>
            <a:ln>
              <a:solidFill>
                <a:srgbClr val="FF669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200" b="1" i="0" u="none" strike="noStrike" kern="1200" cap="none" spc="0" normalizeH="0" baseline="0" noProof="0" dirty="0">
                  <a:ln>
                    <a:noFill/>
                  </a:ln>
                  <a:solidFill>
                    <a:srgbClr val="4472C4">
                      <a:lumMod val="50000"/>
                    </a:srgbClr>
                  </a:solidFill>
                  <a:effectLst/>
                  <a:uLnTx/>
                  <a:uFillTx/>
                  <a:latin typeface="Cambria" panose="02040503050406030204" pitchFamily="18" charset="0"/>
                  <a:ea typeface="Cambria" panose="02040503050406030204" pitchFamily="18" charset="0"/>
                </a:rPr>
                <a:t>145</a:t>
              </a:r>
            </a:p>
          </p:txBody>
        </p:sp>
        <p:sp>
          <p:nvSpPr>
            <p:cNvPr id="15" name="TextBox 14"/>
            <p:cNvSpPr txBox="1"/>
            <p:nvPr/>
          </p:nvSpPr>
          <p:spPr>
            <a:xfrm>
              <a:off x="7250083" y="4927945"/>
              <a:ext cx="11890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600" b="1" i="0" u="none" strike="noStrike" kern="1200" cap="none" spc="0" normalizeH="0" baseline="0" noProof="0" dirty="0">
                  <a:ln>
                    <a:noFill/>
                  </a:ln>
                  <a:solidFill>
                    <a:srgbClr val="FF6699"/>
                  </a:solidFill>
                  <a:effectLst/>
                  <a:uLnTx/>
                  <a:uFillTx/>
                  <a:latin typeface="Cambria" panose="02040503050406030204" pitchFamily="18" charset="0"/>
                  <a:ea typeface="Cambria" panose="02040503050406030204" pitchFamily="18" charset="0"/>
                </a:rPr>
                <a:t>D</a:t>
              </a:r>
            </a:p>
          </p:txBody>
        </p:sp>
      </p:grpSp>
      <p:pic>
        <p:nvPicPr>
          <p:cNvPr id="26" name="图片 22">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8524754" y="-78979"/>
            <a:ext cx="1338741" cy="1999592"/>
          </a:xfrm>
          <a:prstGeom prst="rect">
            <a:avLst/>
          </a:prstGeom>
        </p:spPr>
      </p:pic>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backgroundRemoval t="0" b="100000" l="10000" r="90000"/>
                    </a14:imgEffect>
                  </a14:imgLayer>
                </a14:imgProps>
              </a:ext>
              <a:ext uri="{28A0092B-C50C-407E-A947-70E740481C1C}">
                <a14:useLocalDpi xmlns:a14="http://schemas.microsoft.com/office/drawing/2010/main" val="0"/>
              </a:ext>
            </a:extLst>
          </a:blip>
          <a:stretch>
            <a:fillRect/>
          </a:stretch>
        </p:blipFill>
        <p:spPr>
          <a:xfrm>
            <a:off x="9327918" y="3495619"/>
            <a:ext cx="2500834" cy="1511616"/>
          </a:xfrm>
          <a:prstGeom prst="rect">
            <a:avLst/>
          </a:prstGeom>
        </p:spPr>
      </p:pic>
      <p:pic>
        <p:nvPicPr>
          <p:cNvPr id="28" name="Picture 27"/>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72810" y="4803168"/>
            <a:ext cx="2016566" cy="2130175"/>
          </a:xfrm>
          <a:prstGeom prst="rect">
            <a:avLst/>
          </a:prstGeom>
        </p:spPr>
      </p:pic>
      <p:pic>
        <p:nvPicPr>
          <p:cNvPr id="29" name="Picture 28"/>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3946823" y="3128697"/>
            <a:ext cx="2016566" cy="2130175"/>
          </a:xfrm>
          <a:prstGeom prst="rect">
            <a:avLst/>
          </a:prstGeom>
        </p:spPr>
      </p:pic>
      <p:pic>
        <p:nvPicPr>
          <p:cNvPr id="30" name="Picture 29"/>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0759" t="17652" r="24080" b="24079"/>
          <a:stretch/>
        </p:blipFill>
        <p:spPr>
          <a:xfrm>
            <a:off x="9531722" y="4734822"/>
            <a:ext cx="2016566" cy="2130175"/>
          </a:xfrm>
          <a:prstGeom prst="rect">
            <a:avLst/>
          </a:prstGeom>
        </p:spPr>
      </p:pic>
      <p:sp>
        <p:nvSpPr>
          <p:cNvPr id="31" name="TextBox 30"/>
          <p:cNvSpPr txBox="1"/>
          <p:nvPr/>
        </p:nvSpPr>
        <p:spPr>
          <a:xfrm>
            <a:off x="981075" y="2199528"/>
            <a:ext cx="1022985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Tính</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a:t>
            </a:r>
            <a:r>
              <a:rPr kumimoji="0" lang="en-GB" sz="60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rPr>
              <a:t> </a:t>
            </a:r>
            <a:r>
              <a:rPr kumimoji="0" lang="en-GB" sz="60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5 x 7 x 4 = ?</a:t>
            </a:r>
          </a:p>
        </p:txBody>
      </p:sp>
    </p:spTree>
    <p:extLst>
      <p:ext uri="{BB962C8B-B14F-4D97-AF65-F5344CB8AC3E}">
        <p14:creationId xmlns:p14="http://schemas.microsoft.com/office/powerpoint/2010/main" val="202542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par>
                                <p:cTn id="30" presetID="63" presetClass="path" presetSubtype="0" accel="50000" decel="50000" fill="hold" nodeType="withEffect">
                                  <p:stCondLst>
                                    <p:cond delay="0"/>
                                  </p:stCondLst>
                                  <p:childTnLst>
                                    <p:animMotion origin="layout" path="M 3.54167E-6 7.40741E-7 L 0.31705 -0.00787 " pathEditMode="relative" rAng="0" ptsTypes="AA">
                                      <p:cBhvr>
                                        <p:cTn id="31" dur="2000" fill="hold"/>
                                        <p:tgtEl>
                                          <p:spTgt spid="26"/>
                                        </p:tgtEl>
                                        <p:attrNameLst>
                                          <p:attrName>ppt_x</p:attrName>
                                          <p:attrName>ppt_y</p:attrName>
                                        </p:attrNameLst>
                                      </p:cBhvr>
                                      <p:rCtr x="15846" y="-39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subTnLst>
                                    <p:audio>
                                      <p:cMediaNode>
                                        <p:cTn display="0" masterRel="sameClick">
                                          <p:stCondLst>
                                            <p:cond evt="begin" delay="0">
                                              <p:tn val="35"/>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down)">
                                      <p:cBhvr>
                                        <p:cTn id="43" dur="500"/>
                                        <p:tgtEl>
                                          <p:spTgt spid="30"/>
                                        </p:tgtEl>
                                      </p:cBhvr>
                                    </p:animEffect>
                                  </p:childTnLst>
                                  <p:subTnLst>
                                    <p:audio>
                                      <p:cMediaNode>
                                        <p:cTn display="0" masterRel="sameClick">
                                          <p:stCondLst>
                                            <p:cond evt="begin" delay="0">
                                              <p:tn val="41"/>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4"/>
                    </p:tgtEl>
                  </p:cond>
                </p:stCondLst>
                <p:endSync evt="end" delay="0">
                  <p:rtn val="all"/>
                </p:endSync>
                <p:childTnLst>
                  <p:par>
                    <p:cTn id="45" fill="hold">
                      <p:stCondLst>
                        <p:cond delay="0"/>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down)">
                                      <p:cBhvr>
                                        <p:cTn id="49" dur="500"/>
                                        <p:tgtEl>
                                          <p:spTgt spid="27"/>
                                        </p:tgtEl>
                                      </p:cBhvr>
                                    </p:animEffect>
                                  </p:childTnLst>
                                  <p:subTnLst>
                                    <p:audio>
                                      <p:cMediaNode>
                                        <p:cTn display="0" masterRel="sameClick">
                                          <p:stCondLst>
                                            <p:cond evt="begin" delay="0">
                                              <p:tn val="47"/>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4"/>
                  </p:tgtEl>
                </p:cond>
              </p:nextCondLst>
            </p:seq>
            <p:seq concurrent="1" nextAc="seek">
              <p:cTn id="50" restart="whenNotActive" fill="hold" evtFilter="cancelBubble" nodeType="interactiveSeq">
                <p:stCondLst>
                  <p:cond evt="onClick" delay="0">
                    <p:tgtEl>
                      <p:spTgt spid="19"/>
                    </p:tgtEl>
                  </p:cond>
                </p:stCondLst>
                <p:endSync evt="end" delay="0">
                  <p:rtn val="all"/>
                </p:endSync>
                <p:childTnLst>
                  <p:par>
                    <p:cTn id="51" fill="hold">
                      <p:stCondLst>
                        <p:cond delay="0"/>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down)">
                                      <p:cBhvr>
                                        <p:cTn id="55" dur="500"/>
                                        <p:tgtEl>
                                          <p:spTgt spid="29"/>
                                        </p:tgtEl>
                                      </p:cBhvr>
                                    </p:animEffect>
                                  </p:childTnLst>
                                  <p:subTnLst>
                                    <p:audio>
                                      <p:cMediaNode>
                                        <p:cTn display="0" masterRel="sameClick">
                                          <p:stCondLst>
                                            <p:cond evt="begin" delay="0">
                                              <p:tn val="53"/>
                                            </p:cond>
                                          </p:stCondLst>
                                          <p:endCondLst>
                                            <p:cond evt="onStopAudio" delay="0">
                                              <p:tgtEl>
                                                <p:sldTgt/>
                                              </p:tgtEl>
                                            </p:cond>
                                          </p:endCondLst>
                                        </p:cTn>
                                        <p:tgtEl>
                                          <p:sndTgt r:embed="rId3" name="Tieng-bao-sai-www_tiengdong_com.wav"/>
                                        </p:tgtEl>
                                      </p:cMediaNode>
                                    </p:audio>
                                  </p:subTnLst>
                                </p:cTn>
                              </p:par>
                            </p:childTnLst>
                          </p:cTn>
                        </p:par>
                      </p:childTnLst>
                    </p:cTn>
                  </p:par>
                </p:childTnLst>
              </p:cTn>
              <p:nextCondLst>
                <p:cond evt="onClick" delay="0">
                  <p:tgtEl>
                    <p:spTgt spid="19"/>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rotWithShape="1">
          <a:blip r:embed="rId2">
            <a:extLst>
              <a:ext uri="{28A0092B-C50C-407E-A947-70E740481C1C}">
                <a14:useLocalDpi xmlns:a14="http://schemas.microsoft.com/office/drawing/2010/main" val="0"/>
              </a:ext>
            </a:extLst>
          </a:blip>
          <a:srcRect l="26163" t="-4930" r="-1813" b="4930"/>
          <a:stretch/>
        </p:blipFill>
        <p:spPr>
          <a:xfrm>
            <a:off x="0" y="-355600"/>
            <a:ext cx="12484100" cy="7213600"/>
          </a:xfrm>
          <a:prstGeom prst="rect">
            <a:avLst/>
          </a:prstGeom>
        </p:spPr>
      </p:pic>
      <p:sp>
        <p:nvSpPr>
          <p:cNvPr id="11" name="椭圆 10">
            <a:extLst>
              <a:ext uri="{FF2B5EF4-FFF2-40B4-BE49-F238E27FC236}">
                <a16:creationId xmlns:a16="http://schemas.microsoft.com/office/drawing/2014/main" id="{EEB678B1-4113-423B-80B2-C6ACFE20F17F}"/>
              </a:ext>
            </a:extLst>
          </p:cNvPr>
          <p:cNvSpPr/>
          <p:nvPr/>
        </p:nvSpPr>
        <p:spPr>
          <a:xfrm>
            <a:off x="244476" y="2210548"/>
            <a:ext cx="3634798" cy="445588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字魂151号-联盟综艺体" panose="00000500000000000000" pitchFamily="2" charset="-122"/>
              <a:ea typeface="字魂151号-联盟综艺体" panose="00000500000000000000" pitchFamily="2" charset="-122"/>
              <a:cs typeface="+mn-cs"/>
            </a:endParaRPr>
          </a:p>
        </p:txBody>
      </p:sp>
      <p:pic>
        <p:nvPicPr>
          <p:cNvPr id="18" name="图片 17">
            <a:extLst>
              <a:ext uri="{FF2B5EF4-FFF2-40B4-BE49-F238E27FC236}">
                <a16:creationId xmlns:a16="http://schemas.microsoft.com/office/drawing/2014/main" id="{899B9657-6833-4E5B-8345-49EDA3C2BD2C}"/>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4200" l="10000" r="97900"/>
                    </a14:imgEffect>
                  </a14:imgLayer>
                </a14:imgProps>
              </a:ext>
              <a:ext uri="{28A0092B-C50C-407E-A947-70E740481C1C}">
                <a14:useLocalDpi xmlns:a14="http://schemas.microsoft.com/office/drawing/2010/main" val="0"/>
              </a:ext>
            </a:extLst>
          </a:blip>
          <a:srcRect/>
          <a:stretch/>
        </p:blipFill>
        <p:spPr>
          <a:xfrm>
            <a:off x="96444" y="2109827"/>
            <a:ext cx="3782830" cy="3782830"/>
          </a:xfrm>
          <a:prstGeom prst="rect">
            <a:avLst/>
          </a:prstGeom>
        </p:spPr>
      </p:pic>
      <p:pic>
        <p:nvPicPr>
          <p:cNvPr id="24" name="图片 4">
            <a:extLst>
              <a:ext uri="{FF2B5EF4-FFF2-40B4-BE49-F238E27FC236}">
                <a16:creationId xmlns:a16="http://schemas.microsoft.com/office/drawing/2014/main" id="{78092E03-EBE1-4057-A034-8CBBFFFF05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89953" y="4049348"/>
            <a:ext cx="3202047" cy="2935210"/>
          </a:xfrm>
          <a:prstGeom prst="rect">
            <a:avLst/>
          </a:prstGeom>
        </p:spPr>
      </p:pic>
      <p:sp>
        <p:nvSpPr>
          <p:cNvPr id="8" name="TextBox 7">
            <a:extLst>
              <a:ext uri="{FF2B5EF4-FFF2-40B4-BE49-F238E27FC236}">
                <a16:creationId xmlns:a16="http://schemas.microsoft.com/office/drawing/2014/main" id="{366F0865-5987-5F70-4C94-6D26DF19EA32}"/>
              </a:ext>
            </a:extLst>
          </p:cNvPr>
          <p:cNvSpPr txBox="1"/>
          <p:nvPr/>
        </p:nvSpPr>
        <p:spPr>
          <a:xfrm>
            <a:off x="2479964" y="359694"/>
            <a:ext cx="9047018" cy="1200329"/>
          </a:xfrm>
          <a:prstGeom prst="rect">
            <a:avLst/>
          </a:prstGeom>
          <a:noFill/>
        </p:spPr>
        <p:txBody>
          <a:bodyPr wrap="square" rtlCol="0">
            <a:spAutoFit/>
          </a:bodyPr>
          <a:lstStyle/>
          <a:p>
            <a:r>
              <a:rPr lang="en-US" sz="3600" b="1" dirty="0" err="1" smtClean="0">
                <a:solidFill>
                  <a:srgbClr val="0070C0"/>
                </a:solidFill>
                <a:latin typeface="HP001 5 hàng 1 ô ly" panose="020B0603050302020204" pitchFamily="34" charset="0"/>
                <a:ea typeface="Cambria" panose="02040503050406030204" pitchFamily="18" charset="0"/>
              </a:rPr>
              <a:t>Thứ</a:t>
            </a:r>
            <a:r>
              <a:rPr lang="en-US" sz="3600" b="1" dirty="0" smtClean="0">
                <a:solidFill>
                  <a:srgbClr val="0070C0"/>
                </a:solidFill>
                <a:latin typeface="HP001 5 hàng 1 ô ly" panose="020B0603050302020204" pitchFamily="34" charset="0"/>
                <a:ea typeface="Cambria" panose="02040503050406030204" pitchFamily="18" charset="0"/>
              </a:rPr>
              <a:t> </a:t>
            </a:r>
            <a:r>
              <a:rPr lang="en-US" sz="3600" b="1" smtClean="0">
                <a:solidFill>
                  <a:srgbClr val="0070C0"/>
                </a:solidFill>
                <a:latin typeface="HP001 5 hàng 1 ô ly" panose="020B0603050302020204" pitchFamily="34" charset="0"/>
                <a:ea typeface="Cambria" panose="02040503050406030204" pitchFamily="18" charset="0"/>
              </a:rPr>
              <a:t>ba </a:t>
            </a:r>
            <a:r>
              <a:rPr lang="en-US" sz="3600" b="1" dirty="0" err="1" smtClean="0">
                <a:solidFill>
                  <a:srgbClr val="0070C0"/>
                </a:solidFill>
                <a:latin typeface="HP001 5 hàng 1 ô ly" panose="020B0603050302020204" pitchFamily="34" charset="0"/>
                <a:ea typeface="Cambria" panose="02040503050406030204" pitchFamily="18" charset="0"/>
              </a:rPr>
              <a:t>ngày</a:t>
            </a:r>
            <a:r>
              <a:rPr lang="en-US" sz="3600" b="1" dirty="0" smtClean="0">
                <a:solidFill>
                  <a:srgbClr val="0070C0"/>
                </a:solidFill>
                <a:latin typeface="HP001 5 hàng 1 ô ly" panose="020B0603050302020204" pitchFamily="34" charset="0"/>
                <a:ea typeface="Cambria" panose="02040503050406030204" pitchFamily="18" charset="0"/>
              </a:rPr>
              <a:t> 21 </a:t>
            </a:r>
            <a:r>
              <a:rPr lang="en-US" sz="3600" b="1" dirty="0" err="1" smtClean="0">
                <a:solidFill>
                  <a:srgbClr val="0070C0"/>
                </a:solidFill>
                <a:latin typeface="HP001 5 hàng 1 ô ly" panose="020B0603050302020204" pitchFamily="34" charset="0"/>
                <a:ea typeface="Cambria" panose="02040503050406030204" pitchFamily="18" charset="0"/>
              </a:rPr>
              <a:t>tháng</a:t>
            </a:r>
            <a:r>
              <a:rPr lang="en-US" sz="3600" b="1" dirty="0" smtClean="0">
                <a:solidFill>
                  <a:srgbClr val="0070C0"/>
                </a:solidFill>
                <a:latin typeface="HP001 5 hàng 1 ô ly" panose="020B0603050302020204" pitchFamily="34" charset="0"/>
                <a:ea typeface="Cambria" panose="02040503050406030204" pitchFamily="18" charset="0"/>
              </a:rPr>
              <a:t> 01 </a:t>
            </a:r>
            <a:r>
              <a:rPr lang="en-US" sz="3600" b="1" dirty="0" err="1" smtClean="0">
                <a:solidFill>
                  <a:srgbClr val="0070C0"/>
                </a:solidFill>
                <a:latin typeface="HP001 5 hàng 1 ô ly" panose="020B0603050302020204" pitchFamily="34" charset="0"/>
                <a:ea typeface="Cambria" panose="02040503050406030204" pitchFamily="18" charset="0"/>
              </a:rPr>
              <a:t>năm</a:t>
            </a:r>
            <a:r>
              <a:rPr lang="en-US" sz="3600" b="1" dirty="0" smtClean="0">
                <a:solidFill>
                  <a:srgbClr val="0070C0"/>
                </a:solidFill>
                <a:latin typeface="HP001 5 hàng 1 ô ly" panose="020B0603050302020204" pitchFamily="34" charset="0"/>
                <a:ea typeface="Cambria" panose="02040503050406030204" pitchFamily="18" charset="0"/>
              </a:rPr>
              <a:t> 2025</a:t>
            </a:r>
          </a:p>
          <a:p>
            <a:r>
              <a:rPr lang="en-US" sz="3600" b="1" dirty="0">
                <a:solidFill>
                  <a:srgbClr val="0070C0"/>
                </a:solidFill>
                <a:latin typeface="HP001 5 hàng 1 ô ly" panose="020B0603050302020204" pitchFamily="34" charset="0"/>
                <a:ea typeface="Cambria" panose="02040503050406030204" pitchFamily="18" charset="0"/>
              </a:rPr>
              <a:t>	</a:t>
            </a:r>
            <a:r>
              <a:rPr lang="en-US" sz="3600" b="1" dirty="0" smtClean="0">
                <a:solidFill>
                  <a:srgbClr val="0070C0"/>
                </a:solidFill>
                <a:latin typeface="HP001 5 hàng 1 ô ly" panose="020B0603050302020204" pitchFamily="34" charset="0"/>
                <a:ea typeface="Cambria" panose="02040503050406030204" pitchFamily="18" charset="0"/>
              </a:rPr>
              <a:t>		  </a:t>
            </a:r>
            <a:r>
              <a:rPr lang="en-US" sz="3600" b="1" dirty="0" err="1" smtClean="0">
                <a:solidFill>
                  <a:srgbClr val="0070C0"/>
                </a:solidFill>
                <a:latin typeface="HP001 5 hàng 1 ô ly" panose="020B0603050302020204" pitchFamily="34" charset="0"/>
                <a:ea typeface="Cambria" panose="02040503050406030204" pitchFamily="18" charset="0"/>
              </a:rPr>
              <a:t>Toán</a:t>
            </a:r>
            <a:endParaRPr lang="en-US" sz="3600" b="1" dirty="0">
              <a:solidFill>
                <a:srgbClr val="0070C0"/>
              </a:solidFill>
              <a:latin typeface="HP001 5 hàng 1 ô ly" panose="020B0603050302020204" pitchFamily="34" charset="0"/>
              <a:ea typeface="Cambria" panose="02040503050406030204" pitchFamily="18" charset="0"/>
            </a:endParaRPr>
          </a:p>
        </p:txBody>
      </p:sp>
      <p:sp>
        <p:nvSpPr>
          <p:cNvPr id="2" name="TextBox 1"/>
          <p:cNvSpPr txBox="1"/>
          <p:nvPr/>
        </p:nvSpPr>
        <p:spPr>
          <a:xfrm>
            <a:off x="2061875" y="1483825"/>
            <a:ext cx="8627754" cy="1200329"/>
          </a:xfrm>
          <a:prstGeom prst="rect">
            <a:avLst/>
          </a:prstGeom>
          <a:noFill/>
        </p:spPr>
        <p:txBody>
          <a:bodyPr wrap="square" rtlCol="0">
            <a:spAutoFit/>
          </a:bodyPr>
          <a:lstStyle/>
          <a:p>
            <a:pPr algn="ctr"/>
            <a:r>
              <a:rPr lang="en-US" sz="3600" dirty="0" err="1" smtClean="0">
                <a:solidFill>
                  <a:srgbClr val="FF0000"/>
                </a:solidFill>
                <a:latin typeface="HP001 5 hàng 1 ô ly" panose="020B0603050302020204" pitchFamily="34" charset="0"/>
              </a:rPr>
              <a:t>Bài</a:t>
            </a:r>
            <a:r>
              <a:rPr lang="en-US" sz="3600" dirty="0" smtClean="0">
                <a:solidFill>
                  <a:srgbClr val="FF0000"/>
                </a:solidFill>
                <a:latin typeface="HP001 5 hàng 1 ô ly" panose="020B0603050302020204" pitchFamily="34" charset="0"/>
              </a:rPr>
              <a:t> 40. </a:t>
            </a:r>
            <a:r>
              <a:rPr lang="en-US" sz="3600" dirty="0" err="1" smtClean="0">
                <a:solidFill>
                  <a:srgbClr val="FF0000"/>
                </a:solidFill>
                <a:latin typeface="HP001 5 hàng 1 ô ly" panose="020B0603050302020204" pitchFamily="34" charset="0"/>
              </a:rPr>
              <a:t>Tính</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chất</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giao</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hoán</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và</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kết</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hợp</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của</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phép</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nhân</a:t>
            </a:r>
            <a:r>
              <a:rPr lang="en-US" sz="3600" dirty="0" smtClean="0">
                <a:solidFill>
                  <a:srgbClr val="FF0000"/>
                </a:solidFill>
                <a:latin typeface="HP001 5 hàng 1 ô ly" panose="020B0603050302020204" pitchFamily="34" charset="0"/>
              </a:rPr>
              <a:t>( </a:t>
            </a:r>
            <a:r>
              <a:rPr lang="en-US" sz="3600" dirty="0" err="1" smtClean="0">
                <a:solidFill>
                  <a:srgbClr val="FF0000"/>
                </a:solidFill>
                <a:latin typeface="HP001 5 hàng 1 ô ly" panose="020B0603050302020204" pitchFamily="34" charset="0"/>
              </a:rPr>
              <a:t>tiết</a:t>
            </a:r>
            <a:r>
              <a:rPr lang="en-US" sz="3600" smtClean="0">
                <a:solidFill>
                  <a:srgbClr val="FF0000"/>
                </a:solidFill>
                <a:latin typeface="HP001 5 hàng 1 ô ly" panose="020B0603050302020204" pitchFamily="34" charset="0"/>
              </a:rPr>
              <a:t> 3 </a:t>
            </a:r>
            <a:r>
              <a:rPr lang="en-US" sz="3600" dirty="0" smtClean="0">
                <a:solidFill>
                  <a:srgbClr val="FF0000"/>
                </a:solidFill>
                <a:latin typeface="HP001 5 hàng 1 ô ly" panose="020B0603050302020204" pitchFamily="34" charset="0"/>
              </a:rPr>
              <a:t>)</a:t>
            </a:r>
            <a:endParaRPr lang="en-US" sz="3600" dirty="0">
              <a:solidFill>
                <a:srgbClr val="FF0000"/>
              </a:solidFill>
              <a:latin typeface="HP001 5 hàng 1 ô ly" panose="020B0603050302020204" pitchFamily="34" charset="0"/>
            </a:endParaRPr>
          </a:p>
        </p:txBody>
      </p:sp>
    </p:spTree>
    <p:extLst>
      <p:ext uri="{BB962C8B-B14F-4D97-AF65-F5344CB8AC3E}">
        <p14:creationId xmlns:p14="http://schemas.microsoft.com/office/powerpoint/2010/main" val="26991110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197" y="228224"/>
            <a:ext cx="7672284" cy="4627515"/>
          </a:xfrm>
          <a:prstGeom prst="rect">
            <a:avLst/>
          </a:prstGeom>
        </p:spPr>
      </p:pic>
      <p:pic>
        <p:nvPicPr>
          <p:cNvPr id="5"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00" y="2903307"/>
            <a:ext cx="2615497" cy="3751006"/>
          </a:xfrm>
          <a:prstGeom prst="rect">
            <a:avLst/>
          </a:prstGeom>
        </p:spPr>
      </p:pic>
      <p:pic>
        <p:nvPicPr>
          <p:cNvPr id="6"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0780" y="2775857"/>
            <a:ext cx="4861219" cy="4108850"/>
          </a:xfrm>
          <a:prstGeom prst="rect">
            <a:avLst/>
          </a:prstGeom>
        </p:spPr>
      </p:pic>
      <p:pic>
        <p:nvPicPr>
          <p:cNvPr id="7"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6282" y="3673928"/>
            <a:ext cx="2333244" cy="3156603"/>
          </a:xfrm>
          <a:prstGeom prst="rect">
            <a:avLst/>
          </a:prstGeom>
        </p:spPr>
      </p:pic>
      <p:pic>
        <p:nvPicPr>
          <p:cNvPr id="9" name="图片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1779" y="5026303"/>
            <a:ext cx="1000050" cy="1432908"/>
          </a:xfrm>
          <a:prstGeom prst="rect">
            <a:avLst/>
          </a:prstGeom>
        </p:spPr>
      </p:pic>
      <p:pic>
        <p:nvPicPr>
          <p:cNvPr id="10" name="图片 3" descr="cf6a03843171e56c4b8f06e4c8cde87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V="1">
            <a:off x="10189796" y="228224"/>
            <a:ext cx="1832499" cy="1722046"/>
          </a:xfrm>
          <a:prstGeom prst="rect">
            <a:avLst/>
          </a:prstGeom>
        </p:spPr>
      </p:pic>
      <p:pic>
        <p:nvPicPr>
          <p:cNvPr id="11"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0"/>
            <a:ext cx="2129081" cy="140005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D:\acer\配图\0e6c7aa66eb413773ffe55293db78bc5.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129081" y="342493"/>
            <a:ext cx="1589139" cy="10449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97667" y="2197365"/>
            <a:ext cx="369636" cy="632353"/>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2641" y="2513541"/>
            <a:ext cx="369636" cy="632353"/>
          </a:xfrm>
          <a:prstGeom prst="rect">
            <a:avLst/>
          </a:prstGeom>
        </p:spPr>
      </p:pic>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1344" y="2829717"/>
            <a:ext cx="369636" cy="632353"/>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4708" y="1578162"/>
            <a:ext cx="369636" cy="632353"/>
          </a:xfrm>
          <a:prstGeom prst="rect">
            <a:avLst/>
          </a:prstGeom>
        </p:spPr>
      </p:pic>
      <p:pic>
        <p:nvPicPr>
          <p:cNvPr id="17" name="Picture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04432" y="1608382"/>
            <a:ext cx="369636" cy="632353"/>
          </a:xfrm>
          <a:prstGeom prst="rect">
            <a:avLst/>
          </a:prstGeom>
        </p:spPr>
      </p:pic>
      <p:pic>
        <p:nvPicPr>
          <p:cNvPr id="18" name="Picture 1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391359" y="2903082"/>
            <a:ext cx="369636" cy="632353"/>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76177" y="3779974"/>
            <a:ext cx="369636" cy="632353"/>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3728" y="3145893"/>
            <a:ext cx="369636" cy="632353"/>
          </a:xfrm>
          <a:prstGeom prst="rect">
            <a:avLst/>
          </a:prstGeom>
        </p:spPr>
      </p:pic>
      <p:pic>
        <p:nvPicPr>
          <p:cNvPr id="21" name="Picture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5108" y="4072711"/>
            <a:ext cx="369636" cy="632353"/>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540003" y="2646899"/>
            <a:ext cx="369636" cy="632353"/>
          </a:xfrm>
          <a:prstGeom prst="rect">
            <a:avLst/>
          </a:prstGeom>
        </p:spPr>
      </p:pic>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38978" y="5023671"/>
            <a:ext cx="369636" cy="632353"/>
          </a:xfrm>
          <a:prstGeom prst="rect">
            <a:avLst/>
          </a:prstGeom>
        </p:spPr>
      </p:pic>
      <p:pic>
        <p:nvPicPr>
          <p:cNvPr id="24" name="Picture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8104" y="4485554"/>
            <a:ext cx="369636" cy="632353"/>
          </a:xfrm>
          <a:prstGeom prst="rect">
            <a:avLst/>
          </a:prstGeom>
        </p:spPr>
      </p:pic>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14969" y="4936052"/>
            <a:ext cx="369636" cy="632353"/>
          </a:xfrm>
          <a:prstGeom prst="rect">
            <a:avLst/>
          </a:prstGeom>
        </p:spPr>
      </p:pic>
      <p:pic>
        <p:nvPicPr>
          <p:cNvPr id="3" name="Picture 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69391" y="657458"/>
            <a:ext cx="6019208" cy="3706607"/>
          </a:xfrm>
          <a:prstGeom prst="rect">
            <a:avLst/>
          </a:prstGeom>
        </p:spPr>
      </p:pic>
    </p:spTree>
    <p:extLst>
      <p:ext uri="{BB962C8B-B14F-4D97-AF65-F5344CB8AC3E}">
        <p14:creationId xmlns:p14="http://schemas.microsoft.com/office/powerpoint/2010/main" val="2415954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42"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000"/>
                                        <p:tgtEl>
                                          <p:spTgt spid="3"/>
                                        </p:tgtEl>
                                      </p:cBhvr>
                                    </p:animEffect>
                                    <p:anim calcmode="lin" valueType="num">
                                      <p:cBhvr>
                                        <p:cTn id="11" dur="1000" fill="hold"/>
                                        <p:tgtEl>
                                          <p:spTgt spid="3"/>
                                        </p:tgtEl>
                                        <p:attrNameLst>
                                          <p:attrName>ppt_x</p:attrName>
                                        </p:attrNameLst>
                                      </p:cBhvr>
                                      <p:tavLst>
                                        <p:tav tm="0">
                                          <p:val>
                                            <p:strVal val="#ppt_x"/>
                                          </p:val>
                                        </p:tav>
                                        <p:tav tm="100000">
                                          <p:val>
                                            <p:strVal val="#ppt_x"/>
                                          </p:val>
                                        </p:tav>
                                      </p:tavLst>
                                    </p:anim>
                                    <p:anim calcmode="lin" valueType="num">
                                      <p:cBhvr>
                                        <p:cTn id="1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596</Words>
  <Application>Microsoft Office PowerPoint</Application>
  <PresentationFormat>Widescreen</PresentationFormat>
  <Paragraphs>159</Paragraphs>
  <Slides>18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Arial</vt:lpstr>
      <vt:lpstr>Calibri</vt:lpstr>
      <vt:lpstr>Calibri Light</vt:lpstr>
      <vt:lpstr>Cambria</vt:lpstr>
      <vt:lpstr>等线</vt:lpstr>
      <vt:lpstr>HP001 5 hàng 1 ô ly</vt:lpstr>
      <vt:lpstr>Times New Roman</vt:lpstr>
      <vt:lpstr>字魂151号-联盟综艺体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STD</cp:lastModifiedBy>
  <cp:revision>45</cp:revision>
  <dcterms:created xsi:type="dcterms:W3CDTF">2023-11-02T08:01:01Z</dcterms:created>
  <dcterms:modified xsi:type="dcterms:W3CDTF">2025-01-22T21:45:25Z</dcterms:modified>
</cp:coreProperties>
</file>