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007577342" r:id="rId2"/>
    <p:sldId id="478" r:id="rId3"/>
    <p:sldId id="2007577345" r:id="rId4"/>
    <p:sldId id="2007577349" r:id="rId5"/>
    <p:sldId id="257" r:id="rId6"/>
    <p:sldId id="562" r:id="rId7"/>
    <p:sldId id="549" r:id="rId8"/>
    <p:sldId id="2007577344" r:id="rId9"/>
    <p:sldId id="564" r:id="rId10"/>
    <p:sldId id="550" r:id="rId11"/>
    <p:sldId id="565" r:id="rId12"/>
    <p:sldId id="566" r:id="rId13"/>
    <p:sldId id="2007577351" r:id="rId14"/>
    <p:sldId id="2007577353" r:id="rId15"/>
    <p:sldId id="2007577354" r:id="rId16"/>
    <p:sldId id="48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A429E-7E89-489B-9706-9974C77A3C47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54EAD-0BA0-4174-A2EB-71F413B5A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84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599A-F9E6-0CF5-B9DB-6A2E70127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B50998-89FB-D8D9-B48F-3F5F04A49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7A5C4-9EAF-09AA-EEA7-4B678F349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FA0A2-1562-069C-D06C-04D44AA09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E5B25-60E5-29C7-1E7C-FFFFFC332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64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CE068-697C-CA36-9BCF-998DA1C3B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F2F9BC-E59F-7B79-FE7D-BAB9950EB2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4E8BA-6E44-A63A-F966-8C67CFA96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F7A7A-803E-5AC0-3336-5716A42D9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D8D51-0266-A1CF-60B9-6D78A9FC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55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D495DF-6E87-CDAB-6F3B-EA0ABF8D41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445C8E-1D9C-42FC-3B6A-67552BF6F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7E94F-8E49-D0A9-6B1A-455AF36D4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F4312-E0E9-0E08-FD79-3EB599F38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C970F-6377-A423-5E3D-DF2D10856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52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948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449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8F1A0-4B9F-556C-C5C0-6AA96FAFA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38D44-3148-0089-7EAC-B49EF175B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813E2-4521-3066-B305-7C0B20B3B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3CC59-7866-799A-A641-0F197969B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29E58-D4D7-BA32-311D-813141F32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53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4345E-6AB3-BC9B-AA5E-5D42BEA29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0DD752-D0BE-6D13-6663-F0DCB6AC0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579C7-20E9-3AB1-C08C-ADFA0358C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4CE58-39B2-9407-E1EB-F72C3329C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8220E-4F23-7C45-7768-E70FC9103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52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DF2B1-5B7F-3AC1-998D-1525E7F4F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FFD2E-C114-3D5D-3134-26E124C0D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EDD9A4-7485-E1E1-EE88-910B1A663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0B780-FCB3-9B2D-AB91-7A34208D0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24B9D-4887-1C44-CAC5-FE9DBFF85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3E59B0-F1BC-9B53-1022-D0B898345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45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7FA2B-59C3-A1A3-10CB-69CF74A82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24D865-E676-208A-6D87-8895B1E7C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6488B-E663-99C8-33C5-AD497604D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2AADC5-8355-A6D0-9786-4B481821E0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00CDA3-24D0-E1D1-0975-946A82D966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3833A1-05C8-696B-9127-73A6CAD42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10558-CFD2-BBC7-F126-6AF72E86C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C3CF57-5421-8F70-E94C-EB25B625F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62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C3315-101E-96B9-8F7A-3B9D874D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73430-A7A6-FB20-024F-2BDED7D8A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68B70F-DA76-C2D0-DA45-7EF467462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9F0F3C-0CC2-E6A0-10FC-FDEB79A8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12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437E76-D9E2-4ED8-F1A7-9D9B49230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E1E804-E294-05F6-81A0-5AD6702AD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816E2-C80E-A169-58F5-137CC5407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23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0E3F6-753A-1B51-AC7B-2BF5C427E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29F00-8AFD-1E58-D1B3-96B7D6C99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AB881D-EED2-DDDE-35D6-C06529C9B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57AE5A-C591-3A94-AA0A-1921FD68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F6FC64-F1A7-4320-9923-03E5C22A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3C26BD-1DE9-A87C-31DA-CE7E6C579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63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3085-0C41-CBBA-8D05-17C139211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3A6C40-6B2C-1EB9-948D-5EFA55D063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09A28-AC79-3609-3AC2-45EA114B8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79263-477B-3135-D970-3FBD326D6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A4724-804D-F4BF-1584-2AD6F964F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012BAC-8370-904A-07C7-4D2FD13F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15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DE232E-A458-6634-6569-0DF1D57D7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0D15D-84D4-DAC7-ECB3-926C63CE6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DC019-3773-5A7F-2AEF-1E5B71FB7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429E5-051C-4826-95CB-7FB25B9B22BC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6DC39-C10C-B214-DCE2-A950F5D3E9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C725E-A191-7E0E-2665-D100EE02F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95A9BEF1-9D75-75BE-9F05-8E9C83185FFD}"/>
              </a:ext>
            </a:extLst>
          </p:cNvPr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2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7" Type="http://schemas.openxmlformats.org/officeDocument/2006/relationships/image" Target="../media/image18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2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7" Type="http://schemas.openxmlformats.org/officeDocument/2006/relationships/image" Target="../media/image22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1.png"/><Relationship Id="rId5" Type="http://schemas.openxmlformats.org/officeDocument/2006/relationships/audio" Target="../media/audio4.wav"/><Relationship Id="rId10" Type="http://schemas.openxmlformats.org/officeDocument/2006/relationships/image" Target="../media/image6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1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12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C92A9CF-D450-84D8-EF77-8448FA97240B}"/>
              </a:ext>
            </a:extLst>
          </p:cNvPr>
          <p:cNvSpPr txBox="1">
            <a:spLocks/>
          </p:cNvSpPr>
          <p:nvPr/>
        </p:nvSpPr>
        <p:spPr>
          <a:xfrm>
            <a:off x="2155473" y="1471940"/>
            <a:ext cx="3389600" cy="986912"/>
          </a:xfrm>
          <a:prstGeom prst="rect">
            <a:avLst/>
          </a:prstGeom>
          <a:effectLst>
            <a:glow rad="127000">
              <a:srgbClr val="0097B2"/>
            </a:glow>
          </a:effectLst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ln>
                  <a:solidFill>
                    <a:srgbClr val="0097B2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11</a:t>
            </a:r>
            <a:endParaRPr lang="en-US" sz="4267" b="1">
              <a:ln>
                <a:solidFill>
                  <a:srgbClr val="0097B2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89529D2B-5728-1AE8-B842-45D41D37B866}"/>
              </a:ext>
            </a:extLst>
          </p:cNvPr>
          <p:cNvSpPr txBox="1">
            <a:spLocks/>
          </p:cNvSpPr>
          <p:nvPr/>
        </p:nvSpPr>
        <p:spPr>
          <a:xfrm>
            <a:off x="4569762" y="4190290"/>
            <a:ext cx="4139516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1 – Period 1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216FF38-AA3A-519F-25A3-CF31A83BA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729" y="2806542"/>
            <a:ext cx="6444031" cy="1048603"/>
          </a:xfrm>
          <a:prstGeom prst="rect">
            <a:avLst/>
          </a:prstGeom>
          <a:effectLst>
            <a:glow rad="127000">
              <a:srgbClr val="0097B2"/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245BC39B-8187-F8E0-792A-D0E6FD2DFEB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3250249" y="5853188"/>
            <a:ext cx="5001105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Quang Trung Road  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CE0FECB-18C6-BD6C-B14D-56B3C3CD931C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575D058-E2BD-585C-F1F3-C3BE4D414ED2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7E4AFD-5FCC-78D8-A6D0-FFB7F9F5D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0425" y="1464320"/>
            <a:ext cx="4366638" cy="32311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5C2953-7A1A-C53C-7B26-F55767A170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8824" y="5133695"/>
            <a:ext cx="661424" cy="680232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81123F-1987-8C52-02E1-65A4A22E9F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6838" y="5685268"/>
            <a:ext cx="652020" cy="66142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472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2392D5B1-83C0-0283-4D1D-2F0C7AA6FA5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224B0C5-DE6A-128D-6517-2C3012139750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5D713D8-F33C-DAE2-E8DD-D83D52DB034D}"/>
              </a:ext>
            </a:extLst>
          </p:cNvPr>
          <p:cNvSpPr txBox="1">
            <a:spLocks/>
          </p:cNvSpPr>
          <p:nvPr/>
        </p:nvSpPr>
        <p:spPr>
          <a:xfrm>
            <a:off x="2369800" y="5855667"/>
            <a:ext cx="5954836" cy="561023"/>
          </a:xfrm>
          <a:prstGeom prst="wedgeRoundRectCallout">
            <a:avLst>
              <a:gd name="adj1" fmla="val 54682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81 Tran Hung Dao Street.  </a:t>
            </a: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8EAC92F1-D443-DAF9-8D13-A9246D859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670" y="5599161"/>
            <a:ext cx="640079" cy="64007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BEFD11B6-81E3-92F0-DD55-07DB1681C5EB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3AE74AB-1AB9-A2A9-0106-C9397877ECB0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41FF32-6D28-3B5F-68DA-C860AE84DD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6108" y="1184001"/>
            <a:ext cx="5090601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4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74545731-4E75-C139-0112-D737C4B2879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6664E384-7B1C-6CE7-70B7-54203A1A1069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7F3949A-2E46-F9C2-CD5A-FB98D43E67A5}"/>
              </a:ext>
            </a:extLst>
          </p:cNvPr>
          <p:cNvSpPr txBox="1">
            <a:spLocks/>
          </p:cNvSpPr>
          <p:nvPr/>
        </p:nvSpPr>
        <p:spPr>
          <a:xfrm>
            <a:off x="2360645" y="5908357"/>
            <a:ext cx="5329685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9 Quang Trung Road.  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942FB15-C4DD-F255-38EC-936CCC6A6CB5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53E41A9-367A-2138-4227-506518943361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E35A1B-8A73-685C-209F-A7E2B5B386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3391" y="1293303"/>
            <a:ext cx="4320914" cy="3147333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65F9367D-BE27-49FA-D9C0-CD12E8E986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0506" y="5688441"/>
            <a:ext cx="694210" cy="694210"/>
          </a:xfrm>
          <a:prstGeom prst="ellipse">
            <a:avLst/>
          </a:prstGeom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17468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CB371F-078B-35F6-CFAB-F4A45F7896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2236379" y="1864906"/>
            <a:ext cx="6729388" cy="22750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DF95BD-6434-E37C-CF87-3D1BA4084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2376091" y="4139980"/>
            <a:ext cx="6729388" cy="2275074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FF8DF0D-206C-0C69-5EEB-EFDE317FDDC4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A4AB239-A7D5-198E-95B2-8BDD823FC537}"/>
              </a:ext>
            </a:extLst>
          </p:cNvPr>
          <p:cNvSpPr txBox="1">
            <a:spLocks/>
          </p:cNvSpPr>
          <p:nvPr/>
        </p:nvSpPr>
        <p:spPr>
          <a:xfrm>
            <a:off x="6373271" y="449021"/>
            <a:ext cx="4106847" cy="54864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D0C1E65F-8ACF-D555-6F41-B926BC464F04}"/>
              </a:ext>
            </a:extLst>
          </p:cNvPr>
          <p:cNvSpPr txBox="1">
            <a:spLocks/>
          </p:cNvSpPr>
          <p:nvPr/>
        </p:nvSpPr>
        <p:spPr>
          <a:xfrm>
            <a:off x="6373271" y="1087014"/>
            <a:ext cx="4106847" cy="54864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_________.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9EC9DD4-5406-96B5-5F85-7241303BCD61}"/>
              </a:ext>
            </a:extLst>
          </p:cNvPr>
          <p:cNvSpPr txBox="1">
            <a:spLocks/>
          </p:cNvSpPr>
          <p:nvPr/>
        </p:nvSpPr>
        <p:spPr>
          <a:xfrm>
            <a:off x="2584580" y="3640046"/>
            <a:ext cx="3016494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Tran Hung Dao Street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92B3D7B-76A1-9D7D-F7B8-CD962B70B910}"/>
              </a:ext>
            </a:extLst>
          </p:cNvPr>
          <p:cNvSpPr txBox="1">
            <a:spLocks/>
          </p:cNvSpPr>
          <p:nvPr/>
        </p:nvSpPr>
        <p:spPr>
          <a:xfrm>
            <a:off x="5934272" y="3661827"/>
            <a:ext cx="3016494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Quang Trung Road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A756F288-7335-AB46-58EE-4F1435E06297}"/>
              </a:ext>
            </a:extLst>
          </p:cNvPr>
          <p:cNvSpPr txBox="1">
            <a:spLocks/>
          </p:cNvSpPr>
          <p:nvPr/>
        </p:nvSpPr>
        <p:spPr>
          <a:xfrm>
            <a:off x="2584580" y="6102347"/>
            <a:ext cx="3016493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81 Tran Hung Dao Street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FDB3820E-FBDC-DEE8-3AEB-B9A6DD3D88DF}"/>
              </a:ext>
            </a:extLst>
          </p:cNvPr>
          <p:cNvSpPr txBox="1">
            <a:spLocks/>
          </p:cNvSpPr>
          <p:nvPr/>
        </p:nvSpPr>
        <p:spPr>
          <a:xfrm>
            <a:off x="5934272" y="6102347"/>
            <a:ext cx="3016492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9 Quang Trung Road</a:t>
            </a:r>
          </a:p>
        </p:txBody>
      </p:sp>
    </p:spTree>
    <p:extLst>
      <p:ext uri="{BB962C8B-B14F-4D97-AF65-F5344CB8AC3E}">
        <p14:creationId xmlns:p14="http://schemas.microsoft.com/office/powerpoint/2010/main" val="288548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9A9CE03-9C6A-59B1-1C01-9498C648C70E}"/>
              </a:ext>
            </a:extLst>
          </p:cNvPr>
          <p:cNvSpPr txBox="1">
            <a:spLocks/>
          </p:cNvSpPr>
          <p:nvPr/>
        </p:nvSpPr>
        <p:spPr>
          <a:xfrm>
            <a:off x="3845126" y="2306898"/>
            <a:ext cx="4106847" cy="548640"/>
          </a:xfrm>
          <a:prstGeom prst="wedgeRoundRectCallout">
            <a:avLst>
              <a:gd name="adj1" fmla="val 67829"/>
              <a:gd name="adj2" fmla="val -458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A9FAB3A-AE93-CB0B-3B53-F4BA5E638621}"/>
              </a:ext>
            </a:extLst>
          </p:cNvPr>
          <p:cNvSpPr txBox="1">
            <a:spLocks/>
          </p:cNvSpPr>
          <p:nvPr/>
        </p:nvSpPr>
        <p:spPr>
          <a:xfrm>
            <a:off x="3735573" y="3257466"/>
            <a:ext cx="4216400" cy="932225"/>
          </a:xfrm>
          <a:prstGeom prst="wedgeRoundRectCallout">
            <a:avLst>
              <a:gd name="adj1" fmla="val 59756"/>
              <a:gd name="adj2" fmla="val 4032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25 Tran Hung Dao Street.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7D6A8A0-FFDF-0B89-E8CC-5C13C29D6EDC}"/>
              </a:ext>
            </a:extLst>
          </p:cNvPr>
          <p:cNvSpPr/>
          <p:nvPr/>
        </p:nvSpPr>
        <p:spPr>
          <a:xfrm rot="1905908">
            <a:off x="2598130" y="2524562"/>
            <a:ext cx="867747" cy="298580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9A9CE03-9C6A-59B1-1C01-9498C648C70E}"/>
              </a:ext>
            </a:extLst>
          </p:cNvPr>
          <p:cNvSpPr txBox="1">
            <a:spLocks/>
          </p:cNvSpPr>
          <p:nvPr/>
        </p:nvSpPr>
        <p:spPr>
          <a:xfrm>
            <a:off x="2952235" y="2294154"/>
            <a:ext cx="4106847" cy="548640"/>
          </a:xfrm>
          <a:prstGeom prst="wedgeRoundRectCallout">
            <a:avLst>
              <a:gd name="adj1" fmla="val 67829"/>
              <a:gd name="adj2" fmla="val -458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A9FAB3A-AE93-CB0B-3B53-F4BA5E638621}"/>
              </a:ext>
            </a:extLst>
          </p:cNvPr>
          <p:cNvSpPr txBox="1">
            <a:spLocks/>
          </p:cNvSpPr>
          <p:nvPr/>
        </p:nvSpPr>
        <p:spPr>
          <a:xfrm>
            <a:off x="3235379" y="3292943"/>
            <a:ext cx="4216400" cy="548640"/>
          </a:xfrm>
          <a:prstGeom prst="wedgeRoundRectCallout">
            <a:avLst>
              <a:gd name="adj1" fmla="val 59756"/>
              <a:gd name="adj2" fmla="val 4032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Hoa Binh Road.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7D6A8A0-FFDF-0B89-E8CC-5C13C29D6EDC}"/>
              </a:ext>
            </a:extLst>
          </p:cNvPr>
          <p:cNvSpPr/>
          <p:nvPr/>
        </p:nvSpPr>
        <p:spPr>
          <a:xfrm rot="8720122">
            <a:off x="10019214" y="2910143"/>
            <a:ext cx="867747" cy="298580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8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74D04B3-52EF-47EE-A1BE-9C1C9701501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276037" y="664806"/>
            <a:ext cx="1106638" cy="489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8107165" y="665447"/>
            <a:ext cx="3840448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sống ở đâu?)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8216532" y="1382146"/>
            <a:ext cx="373108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sống ở____)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3BF48EC6-B501-BF1F-2DCD-EF039CAC1C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6"/>
          <a:stretch/>
        </p:blipFill>
        <p:spPr>
          <a:xfrm>
            <a:off x="521553" y="4236215"/>
            <a:ext cx="11105635" cy="1890459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E4C88B8-F711-ABEE-DDE1-ADA4F82E653E}"/>
              </a:ext>
            </a:extLst>
          </p:cNvPr>
          <p:cNvSpPr txBox="1">
            <a:spLocks/>
          </p:cNvSpPr>
          <p:nvPr/>
        </p:nvSpPr>
        <p:spPr>
          <a:xfrm>
            <a:off x="571580" y="6126674"/>
            <a:ext cx="2728189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Tran Hung Dao Street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061CF2-D318-191B-4F24-2DEA288EC48F}"/>
              </a:ext>
            </a:extLst>
          </p:cNvPr>
          <p:cNvSpPr txBox="1">
            <a:spLocks/>
          </p:cNvSpPr>
          <p:nvPr/>
        </p:nvSpPr>
        <p:spPr>
          <a:xfrm>
            <a:off x="3487085" y="6126674"/>
            <a:ext cx="2587286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Quang Trung Road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99A7CB76-DFD1-BD76-84EE-F08E1616F42D}"/>
              </a:ext>
            </a:extLst>
          </p:cNvPr>
          <p:cNvSpPr txBox="1">
            <a:spLocks/>
          </p:cNvSpPr>
          <p:nvPr/>
        </p:nvSpPr>
        <p:spPr>
          <a:xfrm>
            <a:off x="6261687" y="6126674"/>
            <a:ext cx="2587285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81 Tran Hung Dao Street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72FF753-75CE-9395-FC78-FDFDC61FA475}"/>
              </a:ext>
            </a:extLst>
          </p:cNvPr>
          <p:cNvSpPr txBox="1">
            <a:spLocks/>
          </p:cNvSpPr>
          <p:nvPr/>
        </p:nvSpPr>
        <p:spPr>
          <a:xfrm>
            <a:off x="9036287" y="6126674"/>
            <a:ext cx="2640928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9 Quang Trung Road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843979D-085D-053A-39CA-56EBC7BF7403}"/>
              </a:ext>
            </a:extLst>
          </p:cNvPr>
          <p:cNvSpPr txBox="1">
            <a:spLocks/>
          </p:cNvSpPr>
          <p:nvPr/>
        </p:nvSpPr>
        <p:spPr>
          <a:xfrm>
            <a:off x="3778038" y="682632"/>
            <a:ext cx="4106847" cy="54864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8D65D5-3392-8C09-0BED-223996B61597}"/>
              </a:ext>
            </a:extLst>
          </p:cNvPr>
          <p:cNvSpPr txBox="1">
            <a:spLocks/>
          </p:cNvSpPr>
          <p:nvPr/>
        </p:nvSpPr>
        <p:spPr>
          <a:xfrm>
            <a:off x="3778038" y="1320625"/>
            <a:ext cx="4106847" cy="54864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_________. </a:t>
            </a:r>
          </a:p>
        </p:txBody>
      </p: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4777273" y="1869265"/>
            <a:ext cx="1054189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2037287" y="1869265"/>
            <a:ext cx="3794175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5831462" y="1869265"/>
            <a:ext cx="1633028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5831462" y="1869265"/>
            <a:ext cx="4417788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7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0" grpId="0"/>
      <p:bldP spid="14" grpId="0"/>
      <p:bldP spid="4" grpId="0" animBg="1"/>
      <p:bldP spid="6" grpId="0" animBg="1"/>
      <p:bldP spid="11" grpId="0" animBg="1"/>
      <p:bldP spid="15" grpId="0" animBg="1"/>
      <p:bldP spid="5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A18B5AF-16D0-A23B-137A-9F330C167F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4" y="4140200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(con) đường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7" y="3347600"/>
            <a:ext cx="264916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/striːt/ </a:t>
            </a:r>
            <a:endParaRPr lang="en-US" sz="28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49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street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43C4B6-81F1-129C-C867-76BEAD93E7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480" y="1826221"/>
            <a:ext cx="5863285" cy="3724732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04379222-65E2-3ED0-9D0A-FC1CDA1301A1}"/>
              </a:ext>
            </a:extLst>
          </p:cNvPr>
          <p:cNvSpPr/>
          <p:nvPr/>
        </p:nvSpPr>
        <p:spPr>
          <a:xfrm rot="19884746">
            <a:off x="905993" y="4275671"/>
            <a:ext cx="867747" cy="298580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D3502DA0-F27D-429D-D107-36982E2D72FB}"/>
              </a:ext>
            </a:extLst>
          </p:cNvPr>
          <p:cNvSpPr/>
          <p:nvPr/>
        </p:nvSpPr>
        <p:spPr>
          <a:xfrm rot="2249980">
            <a:off x="2544380" y="2270210"/>
            <a:ext cx="867747" cy="298580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treet__gb_3">
            <a:hlinkClick r:id="" action="ppaction://media"/>
            <a:extLst>
              <a:ext uri="{FF2B5EF4-FFF2-40B4-BE49-F238E27FC236}">
                <a16:creationId xmlns:a16="http://schemas.microsoft.com/office/drawing/2014/main" id="{273AA49B-32BB-F5AA-50C3-520C4E1F9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29499" y="6826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0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4" y="4140200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(con) đường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7" y="3347600"/>
            <a:ext cx="264916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/rəʊd/</a:t>
            </a:r>
            <a:endParaRPr lang="en-US" sz="28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49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road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780ACA4-39D8-A210-C787-CD1FF3642341}"/>
              </a:ext>
            </a:extLst>
          </p:cNvPr>
          <p:cNvGrpSpPr/>
          <p:nvPr/>
        </p:nvGrpSpPr>
        <p:grpSpPr>
          <a:xfrm>
            <a:off x="960510" y="1947998"/>
            <a:ext cx="6145246" cy="3330410"/>
            <a:chOff x="829993" y="2051727"/>
            <a:chExt cx="6145246" cy="333041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48D8C64-3FBC-7E7E-2749-D766B06A5824}"/>
                </a:ext>
              </a:extLst>
            </p:cNvPr>
            <p:cNvGrpSpPr/>
            <p:nvPr/>
          </p:nvGrpSpPr>
          <p:grpSpPr>
            <a:xfrm>
              <a:off x="829993" y="2051727"/>
              <a:ext cx="6145246" cy="3330410"/>
              <a:chOff x="1195773" y="1988808"/>
              <a:chExt cx="6145246" cy="333041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D361CB5-CD7B-D97D-937B-F37B22692D20}"/>
                  </a:ext>
                </a:extLst>
              </p:cNvPr>
              <p:cNvPicPr/>
              <p:nvPr/>
            </p:nvPicPr>
            <p:blipFill rotWithShape="1">
              <a:blip r:embed="rId4"/>
              <a:srcRect l="54378" t="32105" r="38453" b="46625"/>
              <a:stretch/>
            </p:blipFill>
            <p:spPr>
              <a:xfrm>
                <a:off x="2290183" y="2003682"/>
                <a:ext cx="793675" cy="1038708"/>
              </a:xfrm>
              <a:custGeom>
                <a:avLst/>
                <a:gdLst>
                  <a:gd name="connsiteX0" fmla="*/ 391907 w 793675"/>
                  <a:gd name="connsiteY0" fmla="*/ 25 h 1038708"/>
                  <a:gd name="connsiteX1" fmla="*/ 673936 w 793675"/>
                  <a:gd name="connsiteY1" fmla="*/ 113154 h 1038708"/>
                  <a:gd name="connsiteX2" fmla="*/ 680909 w 793675"/>
                  <a:gd name="connsiteY2" fmla="*/ 674314 h 1038708"/>
                  <a:gd name="connsiteX3" fmla="*/ 404813 w 793675"/>
                  <a:gd name="connsiteY3" fmla="*/ 1038708 h 1038708"/>
                  <a:gd name="connsiteX4" fmla="*/ 119739 w 793675"/>
                  <a:gd name="connsiteY4" fmla="*/ 680496 h 1038708"/>
                  <a:gd name="connsiteX5" fmla="*/ 112767 w 793675"/>
                  <a:gd name="connsiteY5" fmla="*/ 119336 h 1038708"/>
                  <a:gd name="connsiteX6" fmla="*/ 391907 w 793675"/>
                  <a:gd name="connsiteY6" fmla="*/ 25 h 1038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675" h="1038708">
                    <a:moveTo>
                      <a:pt x="391907" y="25"/>
                    </a:moveTo>
                    <a:cubicBezTo>
                      <a:pt x="493459" y="-1094"/>
                      <a:pt x="595492" y="36528"/>
                      <a:pt x="673936" y="113154"/>
                    </a:cubicBezTo>
                    <a:cubicBezTo>
                      <a:pt x="830824" y="266408"/>
                      <a:pt x="833946" y="517647"/>
                      <a:pt x="680909" y="674314"/>
                    </a:cubicBezTo>
                    <a:cubicBezTo>
                      <a:pt x="575256" y="782473"/>
                      <a:pt x="483224" y="903937"/>
                      <a:pt x="404813" y="1038708"/>
                    </a:cubicBezTo>
                    <a:cubicBezTo>
                      <a:pt x="323075" y="905702"/>
                      <a:pt x="228050" y="786298"/>
                      <a:pt x="119739" y="680496"/>
                    </a:cubicBezTo>
                    <a:cubicBezTo>
                      <a:pt x="-37149" y="527243"/>
                      <a:pt x="-40270" y="276003"/>
                      <a:pt x="112767" y="119336"/>
                    </a:cubicBezTo>
                    <a:cubicBezTo>
                      <a:pt x="189286" y="41003"/>
                      <a:pt x="290356" y="1144"/>
                      <a:pt x="391907" y="25"/>
                    </a:cubicBezTo>
                    <a:close/>
                  </a:path>
                </a:pathLst>
              </a:cu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C87B748-A72E-EE4A-B765-8048F90091C9}"/>
                  </a:ext>
                </a:extLst>
              </p:cNvPr>
              <p:cNvPicPr/>
              <p:nvPr/>
            </p:nvPicPr>
            <p:blipFill rotWithShape="1">
              <a:blip r:embed="rId4"/>
              <a:srcRect l="44493" t="31800" b="1"/>
              <a:stretch/>
            </p:blipFill>
            <p:spPr>
              <a:xfrm>
                <a:off x="1195773" y="1988808"/>
                <a:ext cx="6145246" cy="3330410"/>
              </a:xfrm>
              <a:custGeom>
                <a:avLst/>
                <a:gdLst>
                  <a:gd name="connsiteX0" fmla="*/ 2429250 w 6145246"/>
                  <a:gd name="connsiteY0" fmla="*/ 0 h 3330410"/>
                  <a:gd name="connsiteX1" fmla="*/ 6145246 w 6145246"/>
                  <a:gd name="connsiteY1" fmla="*/ 0 h 3330410"/>
                  <a:gd name="connsiteX2" fmla="*/ 6145246 w 6145246"/>
                  <a:gd name="connsiteY2" fmla="*/ 3330410 h 3330410"/>
                  <a:gd name="connsiteX3" fmla="*/ 0 w 6145246"/>
                  <a:gd name="connsiteY3" fmla="*/ 3330410 h 3330410"/>
                  <a:gd name="connsiteX4" fmla="*/ 0 w 6145246"/>
                  <a:gd name="connsiteY4" fmla="*/ 1740750 h 3330410"/>
                  <a:gd name="connsiteX5" fmla="*/ 1405718 w 6145246"/>
                  <a:gd name="connsiteY5" fmla="*/ 920063 h 3330410"/>
                  <a:gd name="connsiteX6" fmla="*/ 1499222 w 6145246"/>
                  <a:gd name="connsiteY6" fmla="*/ 1053582 h 3330410"/>
                  <a:gd name="connsiteX7" fmla="*/ 1627054 w 6145246"/>
                  <a:gd name="connsiteY7" fmla="*/ 861406 h 3330410"/>
                  <a:gd name="connsiteX8" fmla="*/ 1749191 w 6145246"/>
                  <a:gd name="connsiteY8" fmla="*/ 719536 h 3330410"/>
                  <a:gd name="connsiteX9" fmla="*/ 2569672 w 6145246"/>
                  <a:gd name="connsiteY9" fmla="*/ 240522 h 3330410"/>
                  <a:gd name="connsiteX10" fmla="*/ 2429250 w 6145246"/>
                  <a:gd name="connsiteY10" fmla="*/ 0 h 33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5246" h="3330410">
                    <a:moveTo>
                      <a:pt x="2429250" y="0"/>
                    </a:moveTo>
                    <a:lnTo>
                      <a:pt x="6145246" y="0"/>
                    </a:lnTo>
                    <a:lnTo>
                      <a:pt x="6145246" y="3330410"/>
                    </a:lnTo>
                    <a:lnTo>
                      <a:pt x="0" y="3330410"/>
                    </a:lnTo>
                    <a:lnTo>
                      <a:pt x="0" y="1740750"/>
                    </a:lnTo>
                    <a:lnTo>
                      <a:pt x="1405718" y="920063"/>
                    </a:lnTo>
                    <a:lnTo>
                      <a:pt x="1499222" y="1053582"/>
                    </a:lnTo>
                    <a:cubicBezTo>
                      <a:pt x="1538428" y="986197"/>
                      <a:pt x="1581038" y="922138"/>
                      <a:pt x="1627054" y="861406"/>
                    </a:cubicBezTo>
                    <a:lnTo>
                      <a:pt x="1749191" y="719536"/>
                    </a:lnTo>
                    <a:lnTo>
                      <a:pt x="2569672" y="240522"/>
                    </a:lnTo>
                    <a:lnTo>
                      <a:pt x="2429250" y="0"/>
                    </a:lnTo>
                    <a:close/>
                  </a:path>
                </a:pathLst>
              </a:custGeom>
            </p:spPr>
          </p:pic>
        </p:grp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D22EA1D1-93D6-BB31-5355-481E1468BB37}"/>
                </a:ext>
              </a:extLst>
            </p:cNvPr>
            <p:cNvSpPr/>
            <p:nvPr/>
          </p:nvSpPr>
          <p:spPr>
            <a:xfrm rot="19486889">
              <a:off x="1302933" y="4387722"/>
              <a:ext cx="867747" cy="298580"/>
            </a:xfrm>
            <a:prstGeom prst="rightArrow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2FADB62A-E4F6-7BF2-1D9C-60B3E2BBBEC7}"/>
                </a:ext>
              </a:extLst>
            </p:cNvPr>
            <p:cNvSpPr/>
            <p:nvPr/>
          </p:nvSpPr>
          <p:spPr>
            <a:xfrm rot="12721400">
              <a:off x="5091619" y="4064800"/>
              <a:ext cx="867747" cy="298580"/>
            </a:xfrm>
            <a:prstGeom prst="rightArrow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road__gb_1">
            <a:hlinkClick r:id="" action="ppaction://media"/>
            <a:extLst>
              <a:ext uri="{FF2B5EF4-FFF2-40B4-BE49-F238E27FC236}">
                <a16:creationId xmlns:a16="http://schemas.microsoft.com/office/drawing/2014/main" id="{9FB41AB0-37D1-7A76-E2D0-BDD55A961F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5342" y="11883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5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A18B5AF-16D0-A23B-137A-9F330C167F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4" y="4140200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7" y="3347600"/>
            <a:ext cx="264916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/liv/</a:t>
            </a:r>
            <a:endParaRPr lang="en-US" sz="28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49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live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CB1DAA-2257-6531-E437-62DA929CA8D2}"/>
              </a:ext>
            </a:extLst>
          </p:cNvPr>
          <p:cNvGrpSpPr/>
          <p:nvPr/>
        </p:nvGrpSpPr>
        <p:grpSpPr>
          <a:xfrm>
            <a:off x="808107" y="2092924"/>
            <a:ext cx="6284150" cy="2771808"/>
            <a:chOff x="684272" y="2100851"/>
            <a:chExt cx="6284150" cy="27718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2AFFBB6-512B-8380-78B3-E854A0B42A16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84272" y="2100851"/>
              <a:ext cx="6284150" cy="2771808"/>
            </a:xfrm>
            <a:prstGeom prst="rect">
              <a:avLst/>
            </a:prstGeom>
          </p:spPr>
        </p:pic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C2A246DB-CBFA-9C0D-8436-AABC3A1FB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22336" y="3027539"/>
              <a:ext cx="401461" cy="401461"/>
            </a:xfrm>
            <a:prstGeom prst="ellipse">
              <a:avLst/>
            </a:prstGeom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Mspham-0936082789">
              <a:extLst>
                <a:ext uri="{FF2B5EF4-FFF2-40B4-BE49-F238E27FC236}">
                  <a16:creationId xmlns:a16="http://schemas.microsoft.com/office/drawing/2014/main" id="{DD3434C6-128B-253F-4AF0-2F7380F521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06818" y="2162224"/>
              <a:ext cx="404122" cy="404122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7B3712B-5305-E790-72A1-B743BEE9C8FA}"/>
              </a:ext>
            </a:extLst>
          </p:cNvPr>
          <p:cNvSpPr txBox="1"/>
          <p:nvPr/>
        </p:nvSpPr>
        <p:spPr>
          <a:xfrm>
            <a:off x="3633389" y="1578813"/>
            <a:ext cx="1113750" cy="408623"/>
          </a:xfrm>
          <a:prstGeom prst="wedgeRoundRectCallout">
            <a:avLst>
              <a:gd name="adj1" fmla="val -46804"/>
              <a:gd name="adj2" fmla="val 92185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My home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A92959-8775-C3B4-A86D-08F7F8AEE9C4}"/>
              </a:ext>
            </a:extLst>
          </p:cNvPr>
          <p:cNvSpPr txBox="1"/>
          <p:nvPr/>
        </p:nvSpPr>
        <p:spPr>
          <a:xfrm>
            <a:off x="4417754" y="2435639"/>
            <a:ext cx="1113750" cy="408623"/>
          </a:xfrm>
          <a:prstGeom prst="wedgeRoundRectCallout">
            <a:avLst>
              <a:gd name="adj1" fmla="val -46804"/>
              <a:gd name="adj2" fmla="val 92185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My home</a:t>
            </a:r>
          </a:p>
        </p:txBody>
      </p:sp>
      <p:pic>
        <p:nvPicPr>
          <p:cNvPr id="11" name="live__us_1">
            <a:hlinkClick r:id="" action="ppaction://media"/>
            <a:extLst>
              <a:ext uri="{FF2B5EF4-FFF2-40B4-BE49-F238E27FC236}">
                <a16:creationId xmlns:a16="http://schemas.microsoft.com/office/drawing/2014/main" id="{32098E88-F8F3-9168-163C-DF0CD122B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05975" y="3125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4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1788159" y="1465948"/>
            <a:ext cx="1106638" cy="1813646"/>
            <a:chOff x="4424665" y="3304722"/>
            <a:chExt cx="1322798" cy="2167906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424665" y="488785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F0528F6-1A29-F946-06BF-D873D911EB4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221223" y="1757009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>
                <a:solidFill>
                  <a:srgbClr val="002060"/>
                </a:solidFill>
                <a:latin typeface=".VnAvant" panose="020B7200000000000000" pitchFamily="34" charset="0"/>
              </a:rPr>
              <a:t>road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2221223" y="4388235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>
                <a:solidFill>
                  <a:srgbClr val="002060"/>
                </a:solidFill>
                <a:latin typeface=".VnAvant" panose="020B7200000000000000" pitchFamily="34" charset="0"/>
              </a:rPr>
              <a:t>live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221223" y="3072622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>
                <a:solidFill>
                  <a:srgbClr val="002060"/>
                </a:solidFill>
                <a:latin typeface=".VnAvant" panose="020B7200000000000000" pitchFamily="34" charset="0"/>
              </a:rPr>
              <a:t>street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6762743" y="1757009"/>
            <a:ext cx="3332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(con) đường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8780DF3-9C62-BCED-7077-6927D571F824}"/>
              </a:ext>
            </a:extLst>
          </p:cNvPr>
          <p:cNvSpPr txBox="1">
            <a:spLocks/>
          </p:cNvSpPr>
          <p:nvPr/>
        </p:nvSpPr>
        <p:spPr>
          <a:xfrm>
            <a:off x="6762743" y="4388235"/>
            <a:ext cx="3332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sống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6762743" y="3072622"/>
            <a:ext cx="3332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(con) đường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865FDA02-A248-7911-655D-06B69442C4C2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E601FAB-00D8-2079-46F0-4279D436272C}"/>
              </a:ext>
            </a:extLst>
          </p:cNvPr>
          <p:cNvGrpSpPr/>
          <p:nvPr/>
        </p:nvGrpSpPr>
        <p:grpSpPr>
          <a:xfrm>
            <a:off x="5368060" y="5175079"/>
            <a:ext cx="3149879" cy="1289728"/>
            <a:chOff x="4191130" y="3263114"/>
            <a:chExt cx="2064190" cy="845189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43E778EB-B64E-5BCE-EE2A-6CDFAC4C9B72}"/>
                </a:ext>
              </a:extLst>
            </p:cNvPr>
            <p:cNvSpPr txBox="1"/>
            <p:nvPr/>
          </p:nvSpPr>
          <p:spPr>
            <a:xfrm>
              <a:off x="4932522" y="338350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3F113808-95AE-F3D1-0014-718A80325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91130" y="326311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00DBABD8-D084-9897-B5B4-6B9B9FAAA443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789" y="5345458"/>
            <a:ext cx="644856" cy="644856"/>
          </a:xfrm>
          <a:prstGeom prst="rect">
            <a:avLst/>
          </a:prstGeom>
        </p:spPr>
      </p:pic>
      <p:pic>
        <p:nvPicPr>
          <p:cNvPr id="2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C4EDF23-EB6B-9F15-2774-0C524C63596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098" y="5337251"/>
            <a:ext cx="644856" cy="6448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F05C1A-9C9B-2591-CBD2-9A9ACC67FE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2583" y="1022340"/>
            <a:ext cx="11500682" cy="3574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66FEDC-852A-CF48-2EDE-AE2911606FA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920" t="15429" r="54625" b="75436"/>
          <a:stretch/>
        </p:blipFill>
        <p:spPr>
          <a:xfrm>
            <a:off x="1474237" y="2071394"/>
            <a:ext cx="4077477" cy="326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2851DA-E2EF-4ABC-DBAC-80405E4B760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596" t="4562" r="54058" b="84571"/>
          <a:stretch/>
        </p:blipFill>
        <p:spPr>
          <a:xfrm>
            <a:off x="1309160" y="1189464"/>
            <a:ext cx="4180114" cy="388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FEAB24-9186-DE5B-0F10-325D3E94255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3123" t="85474" r="54058" b="3660"/>
          <a:stretch/>
        </p:blipFill>
        <p:spPr>
          <a:xfrm>
            <a:off x="4142791" y="4575413"/>
            <a:ext cx="1474237" cy="3884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BD7279-0CA8-6179-998B-4C7D1EC02DD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2797" t="3750" r="4974" b="84571"/>
          <a:stretch/>
        </p:blipFill>
        <p:spPr>
          <a:xfrm>
            <a:off x="8705461" y="1653866"/>
            <a:ext cx="2556588" cy="417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5F936F-9AC7-023F-8AEF-2BEBDEFFE33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6652" t="84661" r="9922" b="3660"/>
          <a:stretch/>
        </p:blipFill>
        <p:spPr>
          <a:xfrm>
            <a:off x="6858829" y="4586998"/>
            <a:ext cx="3844213" cy="417528"/>
          </a:xfrm>
          <a:prstGeom prst="rect">
            <a:avLst/>
          </a:prstGeom>
        </p:spPr>
      </p:pic>
      <p:pic>
        <p:nvPicPr>
          <p:cNvPr id="1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A83E9FE1-BF49-A92F-D584-B2FA5218D51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719" y="1548883"/>
            <a:ext cx="506963" cy="5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1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1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BFBB35DA-152D-AD7B-D727-9E8ACB7A3A9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414" flipH="1">
            <a:off x="1235612" y="1585552"/>
            <a:ext cx="914400" cy="9144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2489057" y="1361198"/>
            <a:ext cx="4911869" cy="640080"/>
          </a:xfrm>
          <a:prstGeom prst="wedgeRoundRectCallout">
            <a:avLst>
              <a:gd name="adj1" fmla="val -61273"/>
              <a:gd name="adj2" fmla="val -10434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b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666130" y="340349"/>
            <a:ext cx="8131245" cy="712755"/>
            <a:chOff x="1132660" y="247259"/>
            <a:chExt cx="8131245" cy="712755"/>
          </a:xfrm>
        </p:grpSpPr>
        <p:sp>
          <p:nvSpPr>
            <p:cNvPr id="18" name="Title 4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8" y="247259"/>
              <a:ext cx="7445927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và trả lời bạn sống ở đâu?</a:t>
              </a:r>
            </a:p>
          </p:txBody>
        </p:sp>
        <p:sp>
          <p:nvSpPr>
            <p:cNvPr id="36" name="Title 4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32660" y="329316"/>
              <a:ext cx="548640" cy="54864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DB84ECE-C2E2-5C1A-4B7C-6F055BC49990}"/>
              </a:ext>
            </a:extLst>
          </p:cNvPr>
          <p:cNvSpPr txBox="1">
            <a:spLocks/>
          </p:cNvSpPr>
          <p:nvPr/>
        </p:nvSpPr>
        <p:spPr>
          <a:xfrm>
            <a:off x="2986744" y="3042487"/>
            <a:ext cx="6218511" cy="640080"/>
          </a:xfrm>
          <a:prstGeom prst="wedgeRoundRectCallout">
            <a:avLst>
              <a:gd name="adj1" fmla="val -54717"/>
              <a:gd name="adj2" fmla="val -48802"/>
              <a:gd name="adj3" fmla="val 16667"/>
            </a:avLst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 live </a:t>
            </a: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name of street/road. </a:t>
            </a:r>
          </a:p>
        </p:txBody>
      </p:sp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9892D355-E1E6-D467-B2A5-B4363C635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6222" y="2643384"/>
            <a:ext cx="798206" cy="79820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894070" y="2124789"/>
            <a:ext cx="7946182" cy="640080"/>
          </a:xfrm>
          <a:prstGeom prst="wedgeRoundRectCallout">
            <a:avLst>
              <a:gd name="adj1" fmla="val -54377"/>
              <a:gd name="adj2" fmla="val -3613"/>
              <a:gd name="adj3" fmla="val 16667"/>
            </a:avLst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 live </a:t>
            </a: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number + name of street/road. </a:t>
            </a:r>
          </a:p>
        </p:txBody>
      </p:sp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B38FB00A-4B8A-69F1-EE2C-7B4E72A073F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CB371F-078B-35F6-CFAB-F4A45F7896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2221376" y="1708553"/>
            <a:ext cx="6729388" cy="22750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DF95BD-6434-E37C-CF87-3D1BA4084A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/>
          <a:stretch/>
        </p:blipFill>
        <p:spPr>
          <a:xfrm>
            <a:off x="2376091" y="4139980"/>
            <a:ext cx="6729388" cy="2275074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FF8DF0D-206C-0C69-5EEB-EFDE317FDDC4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A4AB239-A7D5-198E-95B2-8BDD823FC537}"/>
              </a:ext>
            </a:extLst>
          </p:cNvPr>
          <p:cNvSpPr txBox="1">
            <a:spLocks/>
          </p:cNvSpPr>
          <p:nvPr/>
        </p:nvSpPr>
        <p:spPr>
          <a:xfrm>
            <a:off x="6373271" y="449021"/>
            <a:ext cx="4106847" cy="54864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D0C1E65F-8ACF-D555-6F41-B926BC464F04}"/>
              </a:ext>
            </a:extLst>
          </p:cNvPr>
          <p:cNvSpPr txBox="1">
            <a:spLocks/>
          </p:cNvSpPr>
          <p:nvPr/>
        </p:nvSpPr>
        <p:spPr>
          <a:xfrm>
            <a:off x="6373271" y="1087014"/>
            <a:ext cx="4106847" cy="54864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_________.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9EC9DD4-5406-96B5-5F85-7241303BCD61}"/>
              </a:ext>
            </a:extLst>
          </p:cNvPr>
          <p:cNvSpPr txBox="1">
            <a:spLocks/>
          </p:cNvSpPr>
          <p:nvPr/>
        </p:nvSpPr>
        <p:spPr>
          <a:xfrm>
            <a:off x="2584580" y="3640046"/>
            <a:ext cx="3016494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Tran Hung Dao Street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92B3D7B-76A1-9D7D-F7B8-CD962B70B910}"/>
              </a:ext>
            </a:extLst>
          </p:cNvPr>
          <p:cNvSpPr txBox="1">
            <a:spLocks/>
          </p:cNvSpPr>
          <p:nvPr/>
        </p:nvSpPr>
        <p:spPr>
          <a:xfrm>
            <a:off x="5934272" y="3661827"/>
            <a:ext cx="3016494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Quang Trung Road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A756F288-7335-AB46-58EE-4F1435E06297}"/>
              </a:ext>
            </a:extLst>
          </p:cNvPr>
          <p:cNvSpPr txBox="1">
            <a:spLocks/>
          </p:cNvSpPr>
          <p:nvPr/>
        </p:nvSpPr>
        <p:spPr>
          <a:xfrm>
            <a:off x="2584580" y="6102347"/>
            <a:ext cx="3016493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81 Tran Hung Dao Street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FDB3820E-FBDC-DEE8-3AEB-B9A6DD3D88DF}"/>
              </a:ext>
            </a:extLst>
          </p:cNvPr>
          <p:cNvSpPr txBox="1">
            <a:spLocks/>
          </p:cNvSpPr>
          <p:nvPr/>
        </p:nvSpPr>
        <p:spPr>
          <a:xfrm>
            <a:off x="5934272" y="6102347"/>
            <a:ext cx="3016492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9 Quang Trung Road</a:t>
            </a:r>
          </a:p>
        </p:txBody>
      </p:sp>
    </p:spTree>
    <p:extLst>
      <p:ext uri="{BB962C8B-B14F-4D97-AF65-F5344CB8AC3E}">
        <p14:creationId xmlns:p14="http://schemas.microsoft.com/office/powerpoint/2010/main" val="376381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673BEC14-3B33-0AFC-4A89-188FCA5196B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B28F34B-EC32-3D6C-BBD2-75A3F7B54EA9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3F7AD58-E4A1-602B-1FDA-8D0094C8FB9B}"/>
              </a:ext>
            </a:extLst>
          </p:cNvPr>
          <p:cNvSpPr txBox="1">
            <a:spLocks/>
          </p:cNvSpPr>
          <p:nvPr/>
        </p:nvSpPr>
        <p:spPr>
          <a:xfrm>
            <a:off x="2608193" y="5862601"/>
            <a:ext cx="5525628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Tran Hung Dao Street. 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02B1D03-032F-221E-4D45-FC4EC35B9A18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1154EDE-3C3E-3BB4-4A31-6B2418CE579D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2ED4DC-F336-D6A1-7DDB-D45CA95D21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071" y="1520700"/>
            <a:ext cx="4648603" cy="3360711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1EDF6D75-3F4E-3419-D615-8A2933241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15854" y="5840213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65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322</Words>
  <Application>Microsoft Office PowerPoint</Application>
  <PresentationFormat>Widescreen</PresentationFormat>
  <Paragraphs>84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.VnAvant</vt:lpstr>
      <vt:lpstr>.VnCooper</vt:lpstr>
      <vt:lpstr>Arial</vt:lpstr>
      <vt:lpstr>Calibri</vt:lpstr>
      <vt:lpstr>Calibri Light</vt:lpstr>
      <vt:lpstr>Comic Sans MS</vt:lpstr>
      <vt:lpstr>Kirang Haerang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10</cp:revision>
  <dcterms:created xsi:type="dcterms:W3CDTF">2023-09-25T07:41:48Z</dcterms:created>
  <dcterms:modified xsi:type="dcterms:W3CDTF">2025-02-02T01:59:48Z</dcterms:modified>
</cp:coreProperties>
</file>