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007577342" r:id="rId2"/>
    <p:sldId id="454" r:id="rId3"/>
    <p:sldId id="2007577353" r:id="rId4"/>
    <p:sldId id="563" r:id="rId5"/>
    <p:sldId id="2007577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31167-175F-4054-960C-1573A1579F04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2122D-6E05-4AFC-A917-9986C173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1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7CF3-E0C8-BC43-0757-0754B625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614C1-FDA1-5D17-2055-158BA02E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7F43B-E96C-49F6-4C77-745FCDCC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E49B-08CB-3D01-2ADA-785E1E4C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9794D-19E4-C717-8234-E069163A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4076-6526-C75A-5B62-DFB29789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08D7E-495B-BBA5-4373-C088F3046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B6B8D-B86E-9837-25E5-870F1F14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B6A5-B1F9-ECB5-0B26-00F2B662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7CFD2-1A52-12CF-3DD3-3550D8F2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7DB1C-03B0-473C-AFE9-AD7747C9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DFC6E-0429-2FFC-2FC7-1E868FAB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1370F-7B11-C5AC-DA9E-D8215FA7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0B19-0492-B8A8-F2D9-4AC6D8F7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64CCD-BCCA-FC11-1DDD-DE40D4AB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71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CD89-343B-409F-70C0-70F432CE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5B90-0ADF-5AD6-16CF-B7FC924D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F5886-FE47-B917-F97F-DB5AF48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6F212-A1C3-4ADC-2FC8-EF508B38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4B8A-CD28-E26B-7BD9-23E89ACC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F031-4478-1720-AA18-68DF69D1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D0046-4367-C21D-004A-5413B4F5E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0972-1D01-869A-71B2-3BB65439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8A308-B82F-F012-54C1-7DB79327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613E-FE68-53C4-F3D1-FC3FBB15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3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4D75-CDC6-ECF6-94C0-855066DC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383DD-03CE-9E79-710D-A15A05C04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85356-4B7F-3046-8009-4B9EDFBF9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56C73-44BA-CE3A-4126-9255FDC4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9FB53-3ED7-79AC-9671-9CF9E1E6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302AF-2F62-2800-D46F-3CC3F479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0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D97-9651-4531-DCBC-DB455B45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7BB1B-02E0-2829-31B4-C6C6428C9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9DCE9-A88B-4173-F14B-CA96A063F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098AE-C4B9-988A-B2A1-80E2B8DEC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B11D9-A5A3-1DE9-4328-A6D483091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58E05-28A7-3BB6-48D5-2A21AFA3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19118-21BB-22B5-BD61-134949A7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7EE9E-E99B-DA41-A396-3A028C06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6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4A7F-6D2F-91E3-255A-238F78DA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C5574-C736-38A8-D37E-BFB391DA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77268-0E59-CFE9-4E9F-45470994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CE97D-DEF7-9129-E941-1AF0105F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5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9135B-62BE-5767-8A8A-6663B0A1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008142-63A2-54C3-1989-443F8350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1EC6-BEAA-68E0-F425-F74AC7EF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4910-1A81-7D8D-9C9B-4A08B4D6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EF2B-42B6-0D2C-C774-596AE655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155C2-7BA8-F54C-4937-86ABE0B5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2C377-71ED-2CB2-FE92-CA251030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592EC-88B7-AC06-B299-68E0E7DD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AC903-0D75-E8A7-2794-362353F9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C6BD-AB7D-38A8-B0A2-4FE2E480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C6AE7-B3F0-B4CF-2E61-F9456FDEE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0430-2C0A-2A9C-FF8C-72BB96D4B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35B1C-7032-BC1C-0178-44974342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7DD64-C788-4BD7-5D49-31BABAEE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AFDE5-6BD3-DA2E-BE57-16E34BF7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711C2-9829-8A8C-0F4C-6E5393D3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BBCF-C4F0-4102-A4F8-5FEA4D54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CD17D-3426-CF41-E399-F9817F9CA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C7477-D493-484B-9355-AA33BF83711F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34E8F-7051-BCDE-C331-914774ADA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A5E09-5FB2-3230-EB44-4B6643408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3AC5-2571-4B4C-B9D1-444839FE8F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rectangular frame with green and blue border&#10;&#10;Description automatically generated">
            <a:extLst>
              <a:ext uri="{FF2B5EF4-FFF2-40B4-BE49-F238E27FC236}">
                <a16:creationId xmlns:a16="http://schemas.microsoft.com/office/drawing/2014/main" id="{CEAF2638-C681-EF20-EC17-8E25A81B2B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1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spham-093608278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E8D7D4-85D3-674C-5F49-7B0E6D38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940" y="1199142"/>
            <a:ext cx="3389594" cy="1169410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FC92A9CF-D450-84D8-EF77-8448FA97240B}"/>
              </a:ext>
            </a:extLst>
          </p:cNvPr>
          <p:cNvSpPr txBox="1">
            <a:spLocks/>
          </p:cNvSpPr>
          <p:nvPr/>
        </p:nvSpPr>
        <p:spPr>
          <a:xfrm>
            <a:off x="2155473" y="1471940"/>
            <a:ext cx="3389600" cy="986912"/>
          </a:xfrm>
          <a:prstGeom prst="rect">
            <a:avLst/>
          </a:prstGeom>
          <a:effectLst>
            <a:glow rad="127000">
              <a:srgbClr val="0097B2"/>
            </a:glow>
          </a:effectLst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800" b="1">
                <a:ln>
                  <a:solidFill>
                    <a:srgbClr val="0097B2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11</a:t>
            </a:r>
            <a:endParaRPr lang="en-US" sz="4267" b="1">
              <a:ln>
                <a:solidFill>
                  <a:srgbClr val="0097B2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spham-0936082789">
            <a:extLst>
              <a:ext uri="{FF2B5EF4-FFF2-40B4-BE49-F238E27FC236}">
                <a16:creationId xmlns:a16="http://schemas.microsoft.com/office/drawing/2014/main" id="{89529D2B-5728-1AE8-B842-45D41D37B866}"/>
              </a:ext>
            </a:extLst>
          </p:cNvPr>
          <p:cNvSpPr txBox="1">
            <a:spLocks/>
          </p:cNvSpPr>
          <p:nvPr/>
        </p:nvSpPr>
        <p:spPr>
          <a:xfrm>
            <a:off x="4426071" y="4572518"/>
            <a:ext cx="4139516" cy="525597"/>
          </a:xfrm>
          <a:prstGeom prst="rect">
            <a:avLst/>
          </a:prstGeom>
          <a:solidFill>
            <a:srgbClr val="0097B2"/>
          </a:solidFill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Lesson 3 – Period 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216FF38-AA3A-519F-25A3-CF31A83BA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29" y="2806542"/>
            <a:ext cx="6444031" cy="1048603"/>
          </a:xfrm>
          <a:prstGeom prst="rect">
            <a:avLst/>
          </a:prstGeom>
          <a:effectLst>
            <a:glow rad="127000">
              <a:srgbClr val="0097B2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03D8D2-4379-4833-8224-A03353CDB3E7}"/>
              </a:ext>
            </a:extLst>
          </p:cNvPr>
          <p:cNvSpPr/>
          <p:nvPr/>
        </p:nvSpPr>
        <p:spPr>
          <a:xfrm>
            <a:off x="2417059" y="2102701"/>
            <a:ext cx="7072132" cy="1930476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1160235"/>
              </a:avLst>
            </a:prstTxWarp>
            <a:spAutoFit/>
          </a:bodyPr>
          <a:lstStyle/>
          <a:p>
            <a:pPr algn="ctr">
              <a:lnSpc>
                <a:spcPts val="8196"/>
              </a:lnSpc>
            </a:pPr>
            <a:r>
              <a:rPr lang="en-US" sz="880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48D"/>
                </a:solidFill>
                <a:effectLst>
                  <a:outerShdw blurRad="12700" dist="38100" dir="2700000" algn="tl" rotWithShape="0">
                    <a:srgbClr val="94DEC7"/>
                  </a:outerShdw>
                </a:effectLst>
                <a:latin typeface=".VnCooper" panose="020B7200000000000000" pitchFamily="34" charset="0"/>
              </a:rPr>
              <a:t>WARM</a:t>
            </a:r>
            <a:r>
              <a:rPr lang="en-US" sz="8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948D"/>
                </a:solidFill>
                <a:effectLst>
                  <a:outerShdw blurRad="12700" dist="38100" dir="2700000" algn="tl" rotWithShape="0">
                    <a:srgbClr val="94DEC7"/>
                  </a:outerShdw>
                </a:effectLst>
                <a:latin typeface=".VnCooper" panose="020B7200000000000000" pitchFamily="34" charset="0"/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8434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BEB0054-DFF5-9983-41E6-DC1993A10B5F}"/>
              </a:ext>
            </a:extLst>
          </p:cNvPr>
          <p:cNvGrpSpPr/>
          <p:nvPr/>
        </p:nvGrpSpPr>
        <p:grpSpPr>
          <a:xfrm>
            <a:off x="949354" y="3523986"/>
            <a:ext cx="1438175" cy="1554688"/>
            <a:chOff x="3903409" y="3183324"/>
            <a:chExt cx="1322798" cy="1429964"/>
          </a:xfrm>
        </p:grpSpPr>
        <p:sp>
          <p:nvSpPr>
            <p:cNvPr id="19" name="Mspham-0936082789">
              <a:extLst>
                <a:ext uri="{FF2B5EF4-FFF2-40B4-BE49-F238E27FC236}">
                  <a16:creationId xmlns:a16="http://schemas.microsoft.com/office/drawing/2014/main" id="{34D8EBEB-E0E6-9B04-27B1-F3864647A4DC}"/>
                </a:ext>
              </a:extLst>
            </p:cNvPr>
            <p:cNvSpPr txBox="1"/>
            <p:nvPr/>
          </p:nvSpPr>
          <p:spPr>
            <a:xfrm>
              <a:off x="3903409" y="4028513"/>
              <a:ext cx="1322798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cap="none" spc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600" b="1" cap="none" spc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0" name="MsPham-0936082789">
              <a:extLst>
                <a:ext uri="{FF2B5EF4-FFF2-40B4-BE49-F238E27FC236}">
                  <a16:creationId xmlns:a16="http://schemas.microsoft.com/office/drawing/2014/main" id="{ECD750F9-C3C0-0861-2E10-1063A3AB8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2213" y="3183324"/>
              <a:ext cx="845189" cy="845189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 descr="A white rectangular frame with green and blue border&#10;&#10;Description automatically generated">
            <a:extLst>
              <a:ext uri="{FF2B5EF4-FFF2-40B4-BE49-F238E27FC236}">
                <a16:creationId xmlns:a16="http://schemas.microsoft.com/office/drawing/2014/main" id="{F5D5A668-ABAC-7E93-34B7-318FA8D7823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635F63D-B07C-08F0-E992-4F5ED6753ECA}"/>
              </a:ext>
            </a:extLst>
          </p:cNvPr>
          <p:cNvSpPr txBox="1">
            <a:spLocks/>
          </p:cNvSpPr>
          <p:nvPr/>
        </p:nvSpPr>
        <p:spPr>
          <a:xfrm>
            <a:off x="524243" y="338912"/>
            <a:ext cx="457200" cy="457200"/>
          </a:xfrm>
          <a:prstGeom prst="ellipse">
            <a:avLst/>
          </a:prstGeom>
          <a:solidFill>
            <a:srgbClr val="0097B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2E2258FF-5C1E-FC5F-00D2-B5A63F82CD01}"/>
              </a:ext>
            </a:extLst>
          </p:cNvPr>
          <p:cNvSpPr txBox="1">
            <a:spLocks/>
          </p:cNvSpPr>
          <p:nvPr/>
        </p:nvSpPr>
        <p:spPr>
          <a:xfrm>
            <a:off x="1091682" y="309858"/>
            <a:ext cx="7042139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and circle.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E3400F-A190-0097-4E86-ED617DFA8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81" y="857469"/>
            <a:ext cx="11100318" cy="1448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D34EEE-50BE-48BF-33CC-B88C5CF6B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987" y="2493160"/>
            <a:ext cx="9777307" cy="3962743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2A16DC6-938B-B2A2-7202-E251448E1817}"/>
              </a:ext>
            </a:extLst>
          </p:cNvPr>
          <p:cNvSpPr txBox="1">
            <a:spLocks/>
          </p:cNvSpPr>
          <p:nvPr/>
        </p:nvSpPr>
        <p:spPr>
          <a:xfrm>
            <a:off x="1613189" y="3881735"/>
            <a:ext cx="514706" cy="514706"/>
          </a:xfrm>
          <a:prstGeom prst="ellipse">
            <a:avLst/>
          </a:prstGeom>
          <a:noFill/>
          <a:ln w="28575">
            <a:solidFill>
              <a:srgbClr val="FF006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F687AB6A-CADA-74DE-19C0-B99FAA10419E}"/>
              </a:ext>
            </a:extLst>
          </p:cNvPr>
          <p:cNvSpPr txBox="1">
            <a:spLocks/>
          </p:cNvSpPr>
          <p:nvPr/>
        </p:nvSpPr>
        <p:spPr>
          <a:xfrm>
            <a:off x="7183220" y="3164477"/>
            <a:ext cx="529046" cy="529046"/>
          </a:xfrm>
          <a:prstGeom prst="ellipse">
            <a:avLst/>
          </a:prstGeom>
          <a:noFill/>
          <a:ln w="28575">
            <a:solidFill>
              <a:srgbClr val="FF006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46EA3452-A522-F7D6-9868-CF3EC8668185}"/>
              </a:ext>
            </a:extLst>
          </p:cNvPr>
          <p:cNvSpPr txBox="1">
            <a:spLocks/>
          </p:cNvSpPr>
          <p:nvPr/>
        </p:nvSpPr>
        <p:spPr>
          <a:xfrm>
            <a:off x="1631117" y="5966582"/>
            <a:ext cx="529046" cy="529046"/>
          </a:xfrm>
          <a:prstGeom prst="ellipse">
            <a:avLst/>
          </a:prstGeom>
          <a:noFill/>
          <a:ln w="28575">
            <a:solidFill>
              <a:srgbClr val="FF006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4A082C58-95AE-E4AA-2C55-7A2039B7BE4D}"/>
              </a:ext>
            </a:extLst>
          </p:cNvPr>
          <p:cNvSpPr txBox="1">
            <a:spLocks/>
          </p:cNvSpPr>
          <p:nvPr/>
        </p:nvSpPr>
        <p:spPr>
          <a:xfrm>
            <a:off x="7220544" y="5955577"/>
            <a:ext cx="529046" cy="529046"/>
          </a:xfrm>
          <a:prstGeom prst="ellipse">
            <a:avLst/>
          </a:prstGeom>
          <a:noFill/>
          <a:ln w="28575">
            <a:solidFill>
              <a:srgbClr val="FF0066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0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green and blue border&#10;&#10;Description automatically generated">
            <a:extLst>
              <a:ext uri="{FF2B5EF4-FFF2-40B4-BE49-F238E27FC236}">
                <a16:creationId xmlns:a16="http://schemas.microsoft.com/office/drawing/2014/main" id="{1E31A406-A392-EBBF-46CC-0B262DA9BC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329F49E-9943-A140-69AF-8498D165CB57}"/>
              </a:ext>
            </a:extLst>
          </p:cNvPr>
          <p:cNvSpPr txBox="1">
            <a:spLocks/>
          </p:cNvSpPr>
          <p:nvPr/>
        </p:nvSpPr>
        <p:spPr>
          <a:xfrm>
            <a:off x="524243" y="338912"/>
            <a:ext cx="457200" cy="457200"/>
          </a:xfrm>
          <a:prstGeom prst="ellipse">
            <a:avLst/>
          </a:prstGeom>
          <a:solidFill>
            <a:srgbClr val="0097B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56E7EBF0-3865-5E3B-B7AB-144F57375E30}"/>
              </a:ext>
            </a:extLst>
          </p:cNvPr>
          <p:cNvSpPr txBox="1">
            <a:spLocks/>
          </p:cNvSpPr>
          <p:nvPr/>
        </p:nvSpPr>
        <p:spPr>
          <a:xfrm>
            <a:off x="1091682" y="309858"/>
            <a:ext cx="7042139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write.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D6729E-6E6F-799E-BCD6-F5B307EC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43" y="-3989885"/>
            <a:ext cx="12192000" cy="2501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203BB-16FD-A8D5-7DDA-FB7281C4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43" y="1067507"/>
            <a:ext cx="11155680" cy="208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green and blue border&#10;&#10;Description automatically generated">
            <a:extLst>
              <a:ext uri="{FF2B5EF4-FFF2-40B4-BE49-F238E27FC236}">
                <a16:creationId xmlns:a16="http://schemas.microsoft.com/office/drawing/2014/main" id="{27509515-3F72-505F-5A35-03F1481C90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E3E1F926-E517-5936-5090-AD68D820ED25}"/>
              </a:ext>
            </a:extLst>
          </p:cNvPr>
          <p:cNvSpPr txBox="1">
            <a:spLocks/>
          </p:cNvSpPr>
          <p:nvPr/>
        </p:nvSpPr>
        <p:spPr>
          <a:xfrm>
            <a:off x="1190449" y="394196"/>
            <a:ext cx="7152378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458DA313-9E82-CAC4-A980-5763D0BB0D4B}"/>
              </a:ext>
            </a:extLst>
          </p:cNvPr>
          <p:cNvSpPr txBox="1">
            <a:spLocks/>
          </p:cNvSpPr>
          <p:nvPr/>
        </p:nvSpPr>
        <p:spPr>
          <a:xfrm>
            <a:off x="524243" y="338912"/>
            <a:ext cx="457200" cy="457200"/>
          </a:xfrm>
          <a:prstGeom prst="ellipse">
            <a:avLst/>
          </a:prstGeom>
          <a:solidFill>
            <a:srgbClr val="0097B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64638-7D00-828C-6F69-D17F5E13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43" y="1513525"/>
            <a:ext cx="10021168" cy="5090601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A64A6165-E2F8-E33F-90DB-F98D50FC2FD6}"/>
              </a:ext>
            </a:extLst>
          </p:cNvPr>
          <p:cNvSpPr txBox="1">
            <a:spLocks/>
          </p:cNvSpPr>
          <p:nvPr/>
        </p:nvSpPr>
        <p:spPr>
          <a:xfrm>
            <a:off x="2918738" y="338912"/>
            <a:ext cx="7042139" cy="83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4400" b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beautiful home</a:t>
            </a:r>
          </a:p>
        </p:txBody>
      </p:sp>
    </p:spTree>
    <p:extLst>
      <p:ext uri="{BB962C8B-B14F-4D97-AF65-F5344CB8AC3E}">
        <p14:creationId xmlns:p14="http://schemas.microsoft.com/office/powerpoint/2010/main" val="39917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.VnCooper</vt:lpstr>
      <vt:lpstr>Arial</vt:lpstr>
      <vt:lpstr>Calibri</vt:lpstr>
      <vt:lpstr>Calibri Light</vt:lpstr>
      <vt:lpstr>Comic Sans MS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3</cp:revision>
  <dcterms:created xsi:type="dcterms:W3CDTF">2023-09-28T02:32:38Z</dcterms:created>
  <dcterms:modified xsi:type="dcterms:W3CDTF">2025-02-02T02:13:38Z</dcterms:modified>
</cp:coreProperties>
</file>