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1384" r:id="rId3"/>
    <p:sldId id="543" r:id="rId4"/>
    <p:sldId id="469" r:id="rId5"/>
    <p:sldId id="470" r:id="rId6"/>
    <p:sldId id="471" r:id="rId7"/>
    <p:sldId id="472" r:id="rId8"/>
    <p:sldId id="774" r:id="rId9"/>
    <p:sldId id="932" r:id="rId10"/>
    <p:sldId id="1381" r:id="rId11"/>
    <p:sldId id="138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5050"/>
    <a:srgbClr val="FFFFCC"/>
    <a:srgbClr val="FFFF99"/>
    <a:srgbClr val="A8BB2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2T12:30:08.5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1 147,'0'-1,"1"0,-1 0,1 0,-1 0,1 0,-1 0,1 0,0 0,0 1,-1-1,1 0,0 0,0 1,0-1,0 0,0 1,0-1,0 1,0-1,0 1,0-1,0 1,0 0,0 0,0-1,0 1,0 0,1 0,1 1,-1-2,40-5,0 3,60 1,-42 2,1123-2,-608 3,-517 2,0 3,65 15,-63-10,103 27,16 4,27-4,12 1,-128-31,0-3,92-8,-36 0,-25 5,129-4,-244 1,-1 0,1 0,-1 0,1-1,-1 0,0 0,1 0,-1-1,0 1,7-7,3-2,25-26,-20 17,-16 16,107-93,-95 84,1 1,0 1,1 1,0 1,23-9,-3 6,1 1,0 2,1 2,40-3,163 5,295 6,-491 2,83 15,-93-12,127 29,193 49,-37-6,-280-72,0-2,0-1,43-4,-52 3,-1 1,1 1,-1 2,45 14,-27-7,-1-1,2-2,-1-2,1-3,67 0,916-9,-589 6,-413-3,0 0,0-2,0-2,-1 0,0-2,57-21,-55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2T12:30:42.06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1 148,'11'0,"-1"-1,1-1,17-5,10-1,220-21,35-5,239-27,-47 55,-287 9,886-3,-1017 3,-1 3,66 16,-86-14,51 11,-48-8,99 8,11-5,44 1,-179-14,0 1,34 8,21 2,186-7,-177-6,-53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2T12:30:45.47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0,'29'2,"0"1,0 1,28 9,20 2,156 10,70 11,-256-27,0-3,47 0,97-7,-74-1,-79 2,41 0,98-12,-85 1,-54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2T12:31:15.5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1 119,'55'0,"556"-16,220-27,-830 43,82 1,114-12,40-9,-19 2,-91 9,150 6,-139 5,-113-2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2T12:31:41.15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1 206,'0'-1,"0"0,1 0,-1 0,0 0,1 0,-1 0,1 0,0 0,-1 0,1 0,0 0,-1 0,1 1,0-1,0 0,-1 0,1 1,0-1,0 1,0-1,0 1,0-1,0 1,0-1,0 1,0 0,2 0,32-7,-33 7,64-4,74 4,28 0,0-21,299 14,-295 8,-87-5,116-20,-62 5,17 6,41-5,-96 9,141 6,-85 4,350-31,-214 8,252 15,-355 9,1409-2,-1578 0,105 5,-111-3,-1 0,1 1,-1 1,1 1,-1 0,17 9,5 2,1-1,0-2,1-1,74 12,40 10,-118-24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2T12:32:13.96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32,'2309'0,"-2260"-2,62-12,16 1,262 11,-205 3,1720-1,-1705 13,-65-3,214 19,-326-27,16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2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3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customXml" Target="../ink/ink4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customXml" Target="../ink/ink1.xml"/><Relationship Id="rId15" Type="http://schemas.openxmlformats.org/officeDocument/2006/relationships/image" Target="../media/image19.png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16.png"/><Relationship Id="rId1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C561AA7-B508-9097-B4C3-1D169727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214683"/>
            <a:ext cx="966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Arial" pitchFamily="34" charset="0"/>
              </a:rPr>
              <a:t>           LESSON 3 ( 4, 5, 6)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6ABEFED-285C-00BA-52F4-99DCE583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5614" y="1929492"/>
            <a:ext cx="119923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12: OUR TET HOLIDAY</a:t>
            </a:r>
          </a:p>
        </p:txBody>
      </p:sp>
    </p:spTree>
    <p:extLst>
      <p:ext uri="{BB962C8B-B14F-4D97-AF65-F5344CB8AC3E}">
        <p14:creationId xmlns:p14="http://schemas.microsoft.com/office/powerpoint/2010/main" val="2056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0184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43153-6A99-A9DF-1488-DD728A727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144" y="1280151"/>
            <a:ext cx="9280635" cy="42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9" name="WordArt 2"/>
          <p:cNvSpPr>
            <a:spLocks noChangeArrowheads="1" noChangeShapeType="1" noTextEdit="1"/>
          </p:cNvSpPr>
          <p:nvPr/>
        </p:nvSpPr>
        <p:spPr bwMode="auto">
          <a:xfrm>
            <a:off x="3133725" y="1282700"/>
            <a:ext cx="6191250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Let's play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781B6-31FA-701D-757F-24D541C076F0}"/>
              </a:ext>
            </a:extLst>
          </p:cNvPr>
          <p:cNvSpPr/>
          <p:nvPr/>
        </p:nvSpPr>
        <p:spPr>
          <a:xfrm>
            <a:off x="800100" y="3761583"/>
            <a:ext cx="10858500" cy="210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26876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164616" y="4638002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8;p19">
            <a:extLst>
              <a:ext uri="{FF2B5EF4-FFF2-40B4-BE49-F238E27FC236}">
                <a16:creationId xmlns:a16="http://schemas.microsoft.com/office/drawing/2014/main" id="{02D0DD07-34B7-4243-8F66-D19292500240}"/>
              </a:ext>
            </a:extLst>
          </p:cNvPr>
          <p:cNvSpPr/>
          <p:nvPr/>
        </p:nvSpPr>
        <p:spPr>
          <a:xfrm>
            <a:off x="141054" y="786493"/>
            <a:ext cx="11859246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 b="1" dirty="0">
                <a:latin typeface="Arial"/>
                <a:ea typeface="Arial"/>
                <a:cs typeface="Arial"/>
                <a:sym typeface="Arial"/>
              </a:rPr>
              <a:t>grandparents</a:t>
            </a:r>
            <a:endParaRPr sz="13000" dirty="0"/>
          </a:p>
        </p:txBody>
      </p:sp>
      <p:sp>
        <p:nvSpPr>
          <p:cNvPr id="8" name="Google Shape;320;p18">
            <a:extLst>
              <a:ext uri="{FF2B5EF4-FFF2-40B4-BE49-F238E27FC236}">
                <a16:creationId xmlns:a16="http://schemas.microsoft.com/office/drawing/2014/main" id="{8CB5D326-5A83-4044-BAE3-46D090612293}"/>
              </a:ext>
            </a:extLst>
          </p:cNvPr>
          <p:cNvSpPr/>
          <p:nvPr/>
        </p:nvSpPr>
        <p:spPr>
          <a:xfrm>
            <a:off x="6360379" y="966952"/>
            <a:ext cx="1028393" cy="180067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026" name="Picture 2" descr="Grandparents Vector Art, Icons, and Graphics for Free Download">
            <a:extLst>
              <a:ext uri="{FF2B5EF4-FFF2-40B4-BE49-F238E27FC236}">
                <a16:creationId xmlns:a16="http://schemas.microsoft.com/office/drawing/2014/main" id="{4DA44D8A-BF81-94AA-400B-44215473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04" y="4052887"/>
            <a:ext cx="2594741" cy="26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9;p18">
            <a:extLst>
              <a:ext uri="{FF2B5EF4-FFF2-40B4-BE49-F238E27FC236}">
                <a16:creationId xmlns:a16="http://schemas.microsoft.com/office/drawing/2014/main" id="{3DB31FEC-52E0-4A5A-9C0C-7C2574A460B1}"/>
              </a:ext>
            </a:extLst>
          </p:cNvPr>
          <p:cNvSpPr/>
          <p:nvPr/>
        </p:nvSpPr>
        <p:spPr>
          <a:xfrm>
            <a:off x="406963" y="847123"/>
            <a:ext cx="1185924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dirty="0">
                <a:latin typeface="Arial"/>
                <a:ea typeface="Arial"/>
                <a:cs typeface="Arial"/>
                <a:sym typeface="Arial"/>
              </a:rPr>
              <a:t>Spring rolls</a:t>
            </a:r>
            <a:endParaRPr sz="12000" dirty="0"/>
          </a:p>
        </p:txBody>
      </p:sp>
      <p:sp>
        <p:nvSpPr>
          <p:cNvPr id="8" name="Google Shape;320;p18">
            <a:extLst>
              <a:ext uri="{FF2B5EF4-FFF2-40B4-BE49-F238E27FC236}">
                <a16:creationId xmlns:a16="http://schemas.microsoft.com/office/drawing/2014/main" id="{C2BDE519-BCA6-4662-B8A5-9F9FE75D2E29}"/>
              </a:ext>
            </a:extLst>
          </p:cNvPr>
          <p:cNvSpPr/>
          <p:nvPr/>
        </p:nvSpPr>
        <p:spPr>
          <a:xfrm>
            <a:off x="6022428" y="1202338"/>
            <a:ext cx="1019695" cy="16722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7BB22B-C307-C174-B121-EE391EEA0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20" y="4435787"/>
            <a:ext cx="3604556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37;p20">
            <a:extLst>
              <a:ext uri="{FF2B5EF4-FFF2-40B4-BE49-F238E27FC236}">
                <a16:creationId xmlns:a16="http://schemas.microsoft.com/office/drawing/2014/main" id="{88DFDDE0-C8F2-4FE8-98BB-99D32367AB5B}"/>
              </a:ext>
            </a:extLst>
          </p:cNvPr>
          <p:cNvSpPr/>
          <p:nvPr/>
        </p:nvSpPr>
        <p:spPr>
          <a:xfrm>
            <a:off x="160027" y="1081672"/>
            <a:ext cx="11859246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00" b="1" dirty="0">
                <a:latin typeface="Arial"/>
                <a:ea typeface="Arial"/>
                <a:cs typeface="Arial"/>
                <a:sym typeface="Arial"/>
              </a:rPr>
              <a:t>decorate</a:t>
            </a:r>
            <a:endParaRPr dirty="0"/>
          </a:p>
        </p:txBody>
      </p:sp>
      <p:sp>
        <p:nvSpPr>
          <p:cNvPr id="10" name="Google Shape;320;p18">
            <a:extLst>
              <a:ext uri="{FF2B5EF4-FFF2-40B4-BE49-F238E27FC236}">
                <a16:creationId xmlns:a16="http://schemas.microsoft.com/office/drawing/2014/main" id="{18CA2B58-7B62-449A-8EA6-434FCB1833D0}"/>
              </a:ext>
            </a:extLst>
          </p:cNvPr>
          <p:cNvSpPr/>
          <p:nvPr/>
        </p:nvSpPr>
        <p:spPr>
          <a:xfrm>
            <a:off x="7798676" y="1698174"/>
            <a:ext cx="1313793" cy="202337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04B12-7F30-A932-0D80-235B2F96D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24" y="4141076"/>
            <a:ext cx="2948152" cy="24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20B651-6266-5F1B-0421-054AD9E6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0D8A3-C3C8-EC46-4052-DE200501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339;p20">
            <a:extLst>
              <a:ext uri="{FF2B5EF4-FFF2-40B4-BE49-F238E27FC236}">
                <a16:creationId xmlns:a16="http://schemas.microsoft.com/office/drawing/2014/main" id="{EB248A8C-1392-4250-9CA6-32E0B745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3955"/>
          <a:stretch/>
        </p:blipFill>
        <p:spPr>
          <a:xfrm>
            <a:off x="430525" y="2023389"/>
            <a:ext cx="11835684" cy="22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10;p17">
            <a:extLst>
              <a:ext uri="{FF2B5EF4-FFF2-40B4-BE49-F238E27FC236}">
                <a16:creationId xmlns:a16="http://schemas.microsoft.com/office/drawing/2014/main" id="{31F2B735-F8C2-4DFA-82AF-D9945489392F}"/>
              </a:ext>
            </a:extLst>
          </p:cNvPr>
          <p:cNvSpPr/>
          <p:nvPr/>
        </p:nvSpPr>
        <p:spPr>
          <a:xfrm>
            <a:off x="319093" y="1078687"/>
            <a:ext cx="11859246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 dirty="0">
                <a:latin typeface="Arial"/>
                <a:cs typeface="Arial"/>
                <a:sym typeface="Arial"/>
              </a:rPr>
              <a:t>Peach blossoms</a:t>
            </a:r>
            <a:endParaRPr sz="10000" dirty="0"/>
          </a:p>
        </p:txBody>
      </p:sp>
      <p:sp>
        <p:nvSpPr>
          <p:cNvPr id="9" name="Google Shape;320;p18">
            <a:extLst>
              <a:ext uri="{FF2B5EF4-FFF2-40B4-BE49-F238E27FC236}">
                <a16:creationId xmlns:a16="http://schemas.microsoft.com/office/drawing/2014/main" id="{D2C0B06A-78E2-40B7-A0DD-09EAE717242C}"/>
              </a:ext>
            </a:extLst>
          </p:cNvPr>
          <p:cNvSpPr/>
          <p:nvPr/>
        </p:nvSpPr>
        <p:spPr>
          <a:xfrm>
            <a:off x="7895493" y="986512"/>
            <a:ext cx="754522" cy="17670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91017-CC7E-367A-01A5-3C669FF2A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85" y="3944499"/>
            <a:ext cx="2889853" cy="27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EAB8F1-23EA-7942-C460-A75A2DC0C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38" y="357352"/>
            <a:ext cx="10974114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322CC3-AD0D-D17E-9291-F22D46DAEA99}"/>
              </a:ext>
            </a:extLst>
          </p:cNvPr>
          <p:cNvSpPr/>
          <p:nvPr/>
        </p:nvSpPr>
        <p:spPr>
          <a:xfrm>
            <a:off x="6010357" y="4395293"/>
            <a:ext cx="3935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branch of peach blossoms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DB896-33C6-48FA-2CBF-B8B8DC419711}"/>
              </a:ext>
            </a:extLst>
          </p:cNvPr>
          <p:cNvSpPr/>
          <p:nvPr/>
        </p:nvSpPr>
        <p:spPr>
          <a:xfrm>
            <a:off x="4415767" y="4742134"/>
            <a:ext cx="3935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banh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B0EDB3-7AA9-8213-0488-DE04D86DD8B3}"/>
              </a:ext>
            </a:extLst>
          </p:cNvPr>
          <p:cNvSpPr/>
          <p:nvPr/>
        </p:nvSpPr>
        <p:spPr>
          <a:xfrm>
            <a:off x="2171750" y="5099485"/>
            <a:ext cx="3935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Minh’s sister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619A6E-2235-45BD-A5A0-9E697C73DC70}"/>
              </a:ext>
            </a:extLst>
          </p:cNvPr>
          <p:cNvSpPr/>
          <p:nvPr/>
        </p:nvSpPr>
        <p:spPr>
          <a:xfrm>
            <a:off x="3136106" y="5435815"/>
            <a:ext cx="3935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decorate the house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F3A83-53DB-AFFE-BB54-61C8E0B7768D}"/>
              </a:ext>
            </a:extLst>
          </p:cNvPr>
          <p:cNvSpPr/>
          <p:nvPr/>
        </p:nvSpPr>
        <p:spPr>
          <a:xfrm>
            <a:off x="3878398" y="5793166"/>
            <a:ext cx="3935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grandparents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0E9CF36-393D-BBAB-5566-2D8415715825}"/>
                  </a:ext>
                </a:extLst>
              </p14:cNvPr>
              <p14:cNvContentPartPr/>
              <p14:nvPr/>
            </p14:nvContentPartPr>
            <p14:xfrm>
              <a:off x="1512799" y="2437796"/>
              <a:ext cx="3226320" cy="11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0E9CF36-393D-BBAB-5566-2D84157158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9159" y="2329796"/>
                <a:ext cx="333396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33EDE4-BA70-FED8-C45C-0D477F9B1EC0}"/>
                  </a:ext>
                </a:extLst>
              </p14:cNvPr>
              <p14:cNvContentPartPr/>
              <p14:nvPr/>
            </p14:nvContentPartPr>
            <p14:xfrm>
              <a:off x="1471039" y="2668556"/>
              <a:ext cx="1616040" cy="54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33EDE4-BA70-FED8-C45C-0D477F9B1E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7399" y="2560556"/>
                <a:ext cx="17236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C4FB70-DBC5-2FA3-7D67-7D6844EA9253}"/>
                  </a:ext>
                </a:extLst>
              </p14:cNvPr>
              <p14:cNvContentPartPr/>
              <p14:nvPr/>
            </p14:nvContentPartPr>
            <p14:xfrm>
              <a:off x="6642079" y="2469836"/>
              <a:ext cx="604440" cy="4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C4FB70-DBC5-2FA3-7D67-7D6844EA92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8439" y="2361836"/>
                <a:ext cx="7120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2D9851-F565-5E14-9DF2-EF5AF6B14215}"/>
                  </a:ext>
                </a:extLst>
              </p14:cNvPr>
              <p14:cNvContentPartPr/>
              <p14:nvPr/>
            </p14:nvContentPartPr>
            <p14:xfrm>
              <a:off x="3278959" y="2710526"/>
              <a:ext cx="1008360" cy="43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2D9851-F565-5E14-9DF2-EF5AF6B142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25319" y="2602526"/>
                <a:ext cx="11160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4588F0-9EE5-369B-6C34-28BD004B85C3}"/>
                  </a:ext>
                </a:extLst>
              </p14:cNvPr>
              <p14:cNvContentPartPr/>
              <p14:nvPr/>
            </p14:nvContentPartPr>
            <p14:xfrm>
              <a:off x="1985839" y="2900026"/>
              <a:ext cx="2291400" cy="74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4588F0-9EE5-369B-6C34-28BD004B85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2199" y="2792026"/>
                <a:ext cx="23990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3C3456-88C7-A5D1-1CAB-C5448132DA83}"/>
                  </a:ext>
                </a:extLst>
              </p14:cNvPr>
              <p14:cNvContentPartPr/>
              <p14:nvPr/>
            </p14:nvContentPartPr>
            <p14:xfrm>
              <a:off x="4287679" y="3404036"/>
              <a:ext cx="2093400" cy="2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3C3456-88C7-A5D1-1CAB-C5448132DA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34039" y="3296396"/>
                <a:ext cx="220104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4432AA-5932-14B0-118B-C69F6CADE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56" y="583652"/>
            <a:ext cx="11082268" cy="5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5766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and write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3B1BD-9847-81D4-23B8-F4EDEA4D068C}"/>
              </a:ext>
            </a:extLst>
          </p:cNvPr>
          <p:cNvSpPr txBox="1"/>
          <p:nvPr/>
        </p:nvSpPr>
        <p:spPr>
          <a:xfrm>
            <a:off x="1168113" y="825143"/>
            <a:ext cx="78603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Write a bout you Tet holiday ( about 40 words)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7018EC-A9C6-08E1-9D67-07D3ABF68195}"/>
              </a:ext>
            </a:extLst>
          </p:cNvPr>
          <p:cNvSpPr txBox="1"/>
          <p:nvPr/>
        </p:nvSpPr>
        <p:spPr>
          <a:xfrm>
            <a:off x="1168113" y="2102962"/>
            <a:ext cx="9436825" cy="2779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Tet is coming soon. For Tet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I will buy a branch of peach blossoms. I help my mother to make spring rolls. My father and my mother make banh </a:t>
            </a: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My family decorate the house and have a New Year Party together.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925321D-DE66-BD5D-DF1D-CFAD590E1CA7}"/>
              </a:ext>
            </a:extLst>
          </p:cNvPr>
          <p:cNvSpPr txBox="1"/>
          <p:nvPr/>
        </p:nvSpPr>
        <p:spPr>
          <a:xfrm>
            <a:off x="1168113" y="1506419"/>
            <a:ext cx="29817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0" dirty="0">
                <a:solidFill>
                  <a:schemeClr val="bg2">
                    <a:lumMod val="10000"/>
                  </a:schemeClr>
                </a:solidFill>
                <a:effectLst/>
                <a:latin typeface="Comic Sans MS" panose="030F0702030302020204" pitchFamily="66" charset="0"/>
              </a:rPr>
              <a:t>Suggested answer: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5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2191</TotalTime>
  <Words>198</Words>
  <Application>Microsoft Office PowerPoint</Application>
  <PresentationFormat>Widescreen</PresentationFormat>
  <Paragraphs>40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A3.OpenSansBold-San</vt:lpstr>
      <vt:lpstr>A3.OpenSans-San</vt:lpstr>
      <vt:lpstr>Arial</vt:lpstr>
      <vt:lpstr>Calibri</vt:lpstr>
      <vt:lpstr>Calibri Light</vt:lpstr>
      <vt:lpstr>Comic Sans MS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143</cp:revision>
  <dcterms:created xsi:type="dcterms:W3CDTF">2021-11-11T15:46:46Z</dcterms:created>
  <dcterms:modified xsi:type="dcterms:W3CDTF">2025-02-17T09:40:34Z</dcterms:modified>
</cp:coreProperties>
</file>