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73" r:id="rId3"/>
    <p:sldId id="263" r:id="rId4"/>
    <p:sldId id="264" r:id="rId5"/>
    <p:sldId id="267" r:id="rId6"/>
    <p:sldId id="265" r:id="rId7"/>
    <p:sldId id="270" r:id="rId8"/>
    <p:sldId id="266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E6ACC-4359-4B74-A9B4-F78C2891E4CF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2FB16-76D1-4DDF-A6BF-6AEF9F923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9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182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3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6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2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5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0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7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4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1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3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0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2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0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85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0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597984" y="1257124"/>
            <a:ext cx="6184533" cy="44576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067359" y="2686050"/>
            <a:ext cx="5153198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685800"/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23: BIẾT NHẬN LỖI</a:t>
            </a:r>
            <a:endParaRPr lang="zh-CN" altLang="en-US" sz="36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0" y="5656724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2191" y="640696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6158134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708079" y="1896703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vi-VN" altLang="zh-CN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ĐẠO ĐỨC</a:t>
            </a:r>
            <a:endParaRPr lang="zh-CN" altLang="en-US" sz="3200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6764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800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799" y="913863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82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9345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CÁI BÌNH HOA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54864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EB48E-063C-40FF-8E18-2AE30EA0B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1237421"/>
            <a:ext cx="4476750" cy="429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56" y="13716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khi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mắc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lỗi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biết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nhận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lỗi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196180"/>
            <a:ext cx="8449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B5D736-8A9E-48DF-9342-D566E0725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68" y="2895600"/>
            <a:ext cx="7012693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từng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mắc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ai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sửa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943" y="1295400"/>
            <a:ext cx="7470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EC0D1-B7CF-4E1F-AE64-E63B74BD9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133600"/>
            <a:ext cx="5791199" cy="408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5200" y="2895599"/>
            <a:ext cx="4267200" cy="25146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3048000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533400" y="2971800"/>
            <a:ext cx="2773335" cy="230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152</Words>
  <Application>Microsoft Office PowerPoint</Application>
  <PresentationFormat>On-screen Show (4:3)</PresentationFormat>
  <Paragraphs>23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等线</vt:lpstr>
      <vt:lpstr>HP001 TD 4H</vt:lpstr>
      <vt:lpstr>HP-089</vt:lpstr>
      <vt:lpstr>宋体</vt:lpstr>
      <vt:lpstr>华康少女文字W5</vt:lpstr>
      <vt:lpstr>Arial</vt:lpstr>
      <vt:lpstr>Arial-Rounded</vt:lpstr>
      <vt:lpstr>Calibri</vt:lpstr>
      <vt:lpstr>DFPOP1-W9</vt:lpstr>
      <vt:lpstr>Times New Roman</vt:lpstr>
      <vt:lpstr>Office Theme</vt:lpstr>
      <vt:lpstr>Office 主题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20</cp:revision>
  <dcterms:created xsi:type="dcterms:W3CDTF">2006-08-16T00:00:00Z</dcterms:created>
  <dcterms:modified xsi:type="dcterms:W3CDTF">2025-03-18T05:05:23Z</dcterms:modified>
</cp:coreProperties>
</file>