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319" r:id="rId5"/>
    <p:sldId id="288" r:id="rId6"/>
    <p:sldId id="310" r:id="rId7"/>
    <p:sldId id="311" r:id="rId8"/>
    <p:sldId id="312" r:id="rId9"/>
    <p:sldId id="297" r:id="rId10"/>
    <p:sldId id="313" r:id="rId11"/>
    <p:sldId id="279" r:id="rId12"/>
    <p:sldId id="298" r:id="rId13"/>
    <p:sldId id="299" r:id="rId14"/>
    <p:sldId id="300" r:id="rId15"/>
    <p:sldId id="315" r:id="rId16"/>
    <p:sldId id="316" r:id="rId17"/>
    <p:sldId id="317" r:id="rId18"/>
    <p:sldId id="281" r:id="rId19"/>
    <p:sldId id="282" r:id="rId20"/>
    <p:sldId id="283" r:id="rId21"/>
    <p:sldId id="284" r:id="rId22"/>
    <p:sldId id="318" r:id="rId23"/>
    <p:sldId id="285" r:id="rId24"/>
    <p:sldId id="286" r:id="rId25"/>
    <p:sldId id="287" r:id="rId26"/>
    <p:sldId id="314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FPOP1-W9" panose="02010609010101010101" pitchFamily="1" charset="-128"/>
      <p:regular r:id="rId33"/>
    </p:embeddedFont>
    <p:embeddedFont>
      <p:font typeface="HL Hoctro" panose="020B0604020202020204" charset="0"/>
      <p:regular r:id="rId34"/>
    </p:embeddedFont>
    <p:embeddedFont>
      <p:font typeface="宋体" panose="02010600030101010101" pitchFamily="2" charset="-122"/>
      <p:regular r:id="rId35"/>
    </p:embeddedFont>
    <p:embeddedFont>
      <p:font typeface="Arial-Rounded" panose="020B0500000000000000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19"/>
            <p14:sldId id="288"/>
            <p14:sldId id="310"/>
            <p14:sldId id="311"/>
            <p14:sldId id="312"/>
            <p14:sldId id="297"/>
            <p14:sldId id="313"/>
            <p14:sldId id="279"/>
            <p14:sldId id="298"/>
            <p14:sldId id="299"/>
            <p14:sldId id="300"/>
            <p14:sldId id="315"/>
            <p14:sldId id="316"/>
            <p14:sldId id="317"/>
            <p14:sldId id="281"/>
            <p14:sldId id="282"/>
            <p14:sldId id="283"/>
            <p14:sldId id="284"/>
            <p14:sldId id="318"/>
            <p14:sldId id="285"/>
            <p14:sldId id="286"/>
            <p14:sldId id="287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91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34346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6754" y="2840391"/>
            <a:ext cx="5153198" cy="1153994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5: ĐÈN GIAO THÔNG</a:t>
            </a:r>
            <a:endParaRPr lang="zh-CN" alt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3739" y="2171411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7408" y="134887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/>
            <a:r>
              <a:rPr lang="en-US" altLang="zh-C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sz="1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781218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6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37"/>
            <a:ext cx="9144000" cy="39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9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011"/>
            <a:ext cx="9104763" cy="401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29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935"/>
            <a:ext cx="9144000" cy="396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319027" y="1756060"/>
            <a:ext cx="8646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4098" name="Picture 2" descr="C:\Users\Administrator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" y="2463946"/>
            <a:ext cx="9123810" cy="25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1880445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525022" y="1849730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03240" y="1852624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122" name="Picture 2" descr="C:\Users\Administrator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" y="2488633"/>
            <a:ext cx="9123810" cy="26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17 0.00463 L -0.02257 0.15035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7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35504" y="2542524"/>
            <a:ext cx="17484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51803" y="2503715"/>
            <a:ext cx="1802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" y="690797"/>
            <a:ext cx="9142858" cy="37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</a:t>
            </a:r>
            <a:r>
              <a:rPr lang="vi-VN" sz="32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 báo hiệu người đi đường và các phương tiện giao thông phải dừng lại.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</a:t>
            </a:r>
            <a:r>
              <a:rPr lang="vi-VN" sz="32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</a:t>
            </a:r>
            <a:r>
              <a:rPr lang="vi-VN" sz="32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926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84227" y="3308806"/>
            <a:ext cx="802426" cy="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9671" y="4247525"/>
            <a:ext cx="802426" cy="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25662" y="26063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685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0107"/>
            <a:ext cx="81500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(1) Ở</a:t>
            </a:r>
            <a:r>
              <a:rPr lang="vi-VN" sz="4000" baseline="-2500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</a:t>
            </a:r>
            <a:r>
              <a:rPr lang="vi-VN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000" baseline="-25000" smtClean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 baseline="-2500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(2) </a:t>
            </a:r>
            <a:r>
              <a:rPr lang="vi-VN" sz="4000" baseline="-2500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 báo hiệu người đi đường và các phương tiện giao thông phải dừng lại</a:t>
            </a:r>
            <a:r>
              <a:rPr lang="vi-VN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4000" baseline="-25000" smtClean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aseline="-2500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 baseline="-2500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(3) </a:t>
            </a:r>
            <a:r>
              <a:rPr lang="vi-VN" sz="4000" baseline="-2500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834181" y="192588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523940" y="192588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476391" y="788936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26743" y="138528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169399" y="138528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773017" y="1996738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438144" y="2834718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	</a:t>
            </a:r>
            <a:endParaRPr lang="zh-CN" alt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0"/>
            <a:ext cx="9144000" cy="51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543</Words>
  <Application>Microsoft Office PowerPoint</Application>
  <PresentationFormat>On-screen Show (16:9)</PresentationFormat>
  <Paragraphs>108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DFPOP1-W9</vt:lpstr>
      <vt:lpstr>HL Hoctro</vt:lpstr>
      <vt:lpstr>Times New Roman</vt:lpstr>
      <vt:lpstr>Arial</vt:lpstr>
      <vt:lpstr>宋体</vt:lpstr>
      <vt:lpstr>华康少女文字W5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111</cp:revision>
  <dcterms:created xsi:type="dcterms:W3CDTF">2020-08-13T09:19:08Z</dcterms:created>
  <dcterms:modified xsi:type="dcterms:W3CDTF">2025-03-17T05:37:50Z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