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2FC9FF"/>
    <a:srgbClr val="A7E8FF"/>
    <a:srgbClr val="E3DA29"/>
    <a:srgbClr val="FF9933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2C320-B5D5-409B-8AC7-01E8812DD95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39D0-5473-4D2A-B99F-521D8258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6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0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5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82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10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61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7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66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7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508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0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933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84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90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0, 1, 2, 3, 4, 5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3159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6" t="30000" r="33586" b="58542"/>
          <a:stretch/>
        </p:blipFill>
        <p:spPr bwMode="auto">
          <a:xfrm>
            <a:off x="0" y="213360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Số</a:t>
            </a:r>
            <a:endParaRPr lang="vi-VN" sz="44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2286000"/>
            <a:ext cx="8568382" cy="4038600"/>
            <a:chOff x="76200" y="2286000"/>
            <a:chExt cx="8568382" cy="40386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5" t="27291" r="30776" b="41876"/>
            <a:stretch/>
          </p:blipFill>
          <p:spPr bwMode="auto">
            <a:xfrm>
              <a:off x="76200" y="2286000"/>
              <a:ext cx="8568382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23622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054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848600" y="35052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4658" y="54864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054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600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90350" y="3394501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7598" y="339956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3240" y="3429314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3145" y="537078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6345" y="537570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79412" y="5377736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5" grpId="0"/>
      <p:bldP spid="17" grpId="0"/>
      <p:bldP spid="18" grpId="0"/>
      <p:bldP spid="19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t="31667" r="31127" b="49583"/>
          <a:stretch/>
        </p:blipFill>
        <p:spPr bwMode="auto">
          <a:xfrm>
            <a:off x="336973" y="1676400"/>
            <a:ext cx="842602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30480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257800" y="298409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8001000" y="2971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514600" y="293730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861101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4037" y="2876759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Số</a:t>
            </a:r>
            <a:endParaRPr lang="vi-VN" sz="4400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5" t="29167" r="30893" b="49166"/>
          <a:stretch/>
        </p:blipFill>
        <p:spPr bwMode="auto">
          <a:xfrm>
            <a:off x="152400" y="2209800"/>
            <a:ext cx="877179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81400" y="2647062"/>
            <a:ext cx="609600" cy="830997"/>
            <a:chOff x="3581400" y="2647062"/>
            <a:chExt cx="609600" cy="830997"/>
          </a:xfrm>
        </p:grpSpPr>
        <p:sp>
          <p:nvSpPr>
            <p:cNvPr id="8" name="Rounded Rectangle 7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22345" y="2647062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</a:rPr>
                <a:t>2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8265" y="2647062"/>
            <a:ext cx="609600" cy="830997"/>
            <a:chOff x="3581400" y="2647062"/>
            <a:chExt cx="609600" cy="830997"/>
          </a:xfrm>
        </p:grpSpPr>
        <p:sp>
          <p:nvSpPr>
            <p:cNvPr id="12" name="Rounded Rectangle 11"/>
            <p:cNvSpPr/>
            <p:nvPr/>
          </p:nvSpPr>
          <p:spPr>
            <a:xfrm>
              <a:off x="3581400" y="2819400"/>
              <a:ext cx="609600" cy="4572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17292" y="2647062"/>
              <a:ext cx="537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"/>
                  <a:ea typeface="HP001"/>
                </a:rPr>
                <a:t>3</a:t>
              </a:r>
              <a:endParaRPr lang="vi-VN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242552"/>
            <a:ext cx="1236704" cy="990600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410200" y="609600"/>
            <a:ext cx="2133600" cy="1828800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1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32088" r="80815" b="53608"/>
          <a:stretch/>
        </p:blipFill>
        <p:spPr bwMode="auto">
          <a:xfrm>
            <a:off x="5562600" y="3542071"/>
            <a:ext cx="2362200" cy="232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3541" y="5968425"/>
            <a:ext cx="1141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một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40007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>
            <a:off x="4038600" y="575187"/>
            <a:ext cx="1524000" cy="1406013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2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6394"/>
            <a:ext cx="1797619" cy="1075806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 rot="21040065">
            <a:off x="5791200" y="600180"/>
            <a:ext cx="1524000" cy="140601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47379" r="80966" b="37292"/>
          <a:stretch/>
        </p:blipFill>
        <p:spPr bwMode="auto">
          <a:xfrm>
            <a:off x="5867400" y="3505200"/>
            <a:ext cx="222718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73541" y="5968425"/>
            <a:ext cx="881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hai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1392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3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1786812" cy="1600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t="31855" r="80966" b="53125"/>
          <a:stretch/>
        </p:blipFill>
        <p:spPr bwMode="auto">
          <a:xfrm>
            <a:off x="6019800" y="3575482"/>
            <a:ext cx="2286000" cy="236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15471" y="5968425"/>
            <a:ext cx="752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ba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3940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4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5627"/>
            <a:ext cx="1581145" cy="15827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47500" r="80966" b="37709"/>
          <a:stretch/>
        </p:blipFill>
        <p:spPr bwMode="auto">
          <a:xfrm>
            <a:off x="6059290" y="3718560"/>
            <a:ext cx="2233321" cy="22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0264" y="5968425"/>
            <a:ext cx="1075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b</a:t>
            </a:r>
            <a:r>
              <a:rPr lang="en-US" sz="4400" dirty="0" err="1" smtClean="0"/>
              <a:t>ốn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159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7" name="Cube 6"/>
          <p:cNvSpPr/>
          <p:nvPr/>
        </p:nvSpPr>
        <p:spPr>
          <a:xfrm rot="20555606">
            <a:off x="4225018" y="610055"/>
            <a:ext cx="1320067" cy="1215424"/>
          </a:xfrm>
          <a:prstGeom prst="cube">
            <a:avLst/>
          </a:prstGeom>
          <a:solidFill>
            <a:srgbClr val="E3D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5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 rot="1039730">
            <a:off x="5828022" y="599881"/>
            <a:ext cx="1216563" cy="1067461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 rot="757067">
            <a:off x="7321673" y="767061"/>
            <a:ext cx="1175146" cy="111558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 rot="1039730">
            <a:off x="5088375" y="1839942"/>
            <a:ext cx="1216563" cy="106746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ube 12"/>
          <p:cNvSpPr/>
          <p:nvPr/>
        </p:nvSpPr>
        <p:spPr>
          <a:xfrm rot="1039730">
            <a:off x="6567669" y="1981252"/>
            <a:ext cx="1216563" cy="1067461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6891"/>
            <a:ext cx="1443026" cy="140678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47292" r="80967" b="37292"/>
          <a:stretch/>
        </p:blipFill>
        <p:spPr bwMode="auto">
          <a:xfrm>
            <a:off x="6010598" y="3834581"/>
            <a:ext cx="1905000" cy="208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73541" y="5968425"/>
            <a:ext cx="1202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năm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6012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0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438400" cy="2330369"/>
          </a:xfrm>
        </p:spPr>
      </p:pic>
      <p:sp>
        <p:nvSpPr>
          <p:cNvPr id="8" name="Rounded Rectangle 7"/>
          <p:cNvSpPr/>
          <p:nvPr/>
        </p:nvSpPr>
        <p:spPr>
          <a:xfrm>
            <a:off x="1219200" y="3581400"/>
            <a:ext cx="2514599" cy="2438400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0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47379" r="80966" b="37917"/>
          <a:stretch/>
        </p:blipFill>
        <p:spPr bwMode="auto">
          <a:xfrm>
            <a:off x="6096000" y="2519513"/>
            <a:ext cx="2324297" cy="229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58890" y="5105400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không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5935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64</Words>
  <Application>Microsoft Office PowerPoint</Application>
  <PresentationFormat>On-screen Show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Arial-Rounded</vt:lpstr>
      <vt:lpstr>等线</vt:lpstr>
      <vt:lpstr>HP001</vt:lpstr>
      <vt:lpstr>맑은 고딕</vt:lpstr>
      <vt:lpstr>宋体</vt:lpstr>
      <vt:lpstr>.VnArial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9</cp:revision>
  <dcterms:created xsi:type="dcterms:W3CDTF">2006-08-16T00:00:00Z</dcterms:created>
  <dcterms:modified xsi:type="dcterms:W3CDTF">2025-04-11T11:40:45Z</dcterms:modified>
</cp:coreProperties>
</file>