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3" r:id="rId3"/>
    <p:sldId id="256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B940F-4FD2-464F-BA80-F8C4C7A16C65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9AEB8-4C12-4095-BFAC-B639D5919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10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042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503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752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695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993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946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81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13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516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273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396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325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52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03260" y="2417977"/>
            <a:ext cx="8137478" cy="9244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0, 1, 2, 3, 4, 5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74963" y="39398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41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63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7" t="26291" r="28805" b="25050"/>
          <a:stretch/>
        </p:blipFill>
        <p:spPr bwMode="auto">
          <a:xfrm>
            <a:off x="968188" y="2415715"/>
            <a:ext cx="7566212" cy="437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21667" r="79503" b="63333"/>
          <a:stretch/>
        </p:blipFill>
        <p:spPr bwMode="auto">
          <a:xfrm>
            <a:off x="152400" y="162231"/>
            <a:ext cx="3886200" cy="153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17615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1</a:t>
            </a:r>
            <a:endParaRPr lang="vi-VN" sz="7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18795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1828800" y="17526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05000" y="389513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4191000" y="389513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ounded Rectangle 10"/>
          <p:cNvSpPr/>
          <p:nvPr/>
        </p:nvSpPr>
        <p:spPr>
          <a:xfrm>
            <a:off x="6629400" y="389513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ounded Rectangle 11"/>
          <p:cNvSpPr/>
          <p:nvPr/>
        </p:nvSpPr>
        <p:spPr>
          <a:xfrm>
            <a:off x="1905000" y="602873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4223657" y="608678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ounded Rectangle 13"/>
          <p:cNvSpPr/>
          <p:nvPr/>
        </p:nvSpPr>
        <p:spPr>
          <a:xfrm>
            <a:off x="6629400" y="608678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1931518" y="3784431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0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3788005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84040" y="3788005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2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31296" y="5918031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4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78297" y="5950520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84040" y="5952024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5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066800" y="5841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828800" y="4572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44444" r="26822" b="29762"/>
          <a:stretch/>
        </p:blipFill>
        <p:spPr bwMode="auto">
          <a:xfrm>
            <a:off x="609600" y="2329542"/>
            <a:ext cx="7910735" cy="338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 rot="21147960">
            <a:off x="2183199" y="3168516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accent3">
                    <a:lumMod val="75000"/>
                  </a:schemeClr>
                </a:solidFill>
              </a:rPr>
              <a:t>5</a:t>
            </a:r>
            <a:endParaRPr lang="vi-VN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1147960">
            <a:off x="2971032" y="3150373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?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21147960">
            <a:off x="3734568" y="3150372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vi-VN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1147960">
            <a:off x="4496568" y="3168516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?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1147960">
            <a:off x="5258567" y="3190841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endParaRPr lang="vi-VN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1147960">
            <a:off x="6020568" y="3150371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accent3">
                    <a:lumMod val="75000"/>
                  </a:schemeClr>
                </a:solidFill>
              </a:rPr>
              <a:t>0</a:t>
            </a:r>
            <a:endParaRPr lang="vi-VN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1147960">
            <a:off x="2971031" y="3147300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4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21147960">
            <a:off x="4496568" y="3161813"/>
            <a:ext cx="685800" cy="1219200"/>
          </a:xfrm>
          <a:prstGeom prst="roundRect">
            <a:avLst/>
          </a:prstGeom>
          <a:solidFill>
            <a:srgbClr val="FFFFCC"/>
          </a:solidFill>
          <a:ln w="31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2</a:t>
            </a:r>
            <a:endParaRPr lang="vi-VN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3</a:t>
            </a:r>
            <a:endParaRPr lang="vi-VN" sz="7200" b="1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914400" y="534144"/>
            <a:ext cx="8382000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70C0"/>
                </a:solidFill>
              </a:rPr>
              <a:t>Có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bao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nhiêu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củ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cà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rốt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đã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tô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màu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  <a:endParaRPr lang="vi-VN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9" t="32738" r="29611" b="33730"/>
          <a:stretch/>
        </p:blipFill>
        <p:spPr bwMode="auto">
          <a:xfrm>
            <a:off x="228600" y="1959428"/>
            <a:ext cx="8577816" cy="375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0" y="2209800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0" y="343257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2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0" y="4787764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4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2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8" t="32143" r="30318" b="32143"/>
          <a:stretch/>
        </p:blipFill>
        <p:spPr bwMode="auto">
          <a:xfrm>
            <a:off x="228600" y="1905000"/>
            <a:ext cx="8382000" cy="343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82268" y="2133600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31468" y="3207907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5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31468" y="4332514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0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1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5" t="29960" r="26375" b="29960"/>
          <a:stretch/>
        </p:blipFill>
        <p:spPr bwMode="auto">
          <a:xfrm>
            <a:off x="762000" y="2362200"/>
            <a:ext cx="772637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4</a:t>
            </a:r>
            <a:endParaRPr lang="vi-VN" sz="7200" b="1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381000" y="534144"/>
            <a:ext cx="8382000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70C0"/>
                </a:solidFill>
              </a:rPr>
              <a:t>Có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bao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nhiêu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gà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ghi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số</a:t>
            </a:r>
            <a:r>
              <a:rPr lang="en-US" dirty="0" smtClean="0">
                <a:solidFill>
                  <a:srgbClr val="0070C0"/>
                </a:solidFill>
              </a:rPr>
              <a:t> 2 ?</a:t>
            </a:r>
            <a:endParaRPr lang="vi-VN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4800600" y="1300884"/>
            <a:ext cx="935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9600" b="1" dirty="0" smtClean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96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3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79</Words>
  <Application>Microsoft Office PowerPoint</Application>
  <PresentationFormat>On-screen Show (4:3)</PresentationFormat>
  <Paragraphs>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Arial-Rounded</vt:lpstr>
      <vt:lpstr>等线</vt:lpstr>
      <vt:lpstr>HP001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5</cp:revision>
  <dcterms:created xsi:type="dcterms:W3CDTF">2006-08-16T00:00:00Z</dcterms:created>
  <dcterms:modified xsi:type="dcterms:W3CDTF">2025-04-11T11:44:51Z</dcterms:modified>
</cp:coreProperties>
</file>