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2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1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29D76-32BE-4A45-BC96-8B29868785C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FE314-5817-477A-AF09-5DFAE6CA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0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53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5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0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3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82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40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680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1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1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77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17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1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7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0, 1, 2, 3, 4, 5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066800" y="1804993"/>
            <a:ext cx="705795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thích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hợp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</a:rPr>
              <a:t>vật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32540" r="20909" b="40873"/>
          <a:stretch/>
        </p:blipFill>
        <p:spPr bwMode="auto">
          <a:xfrm>
            <a:off x="297543" y="3124200"/>
            <a:ext cx="836096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743758" y="33528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32341" r="20909" b="40278"/>
          <a:stretch/>
        </p:blipFill>
        <p:spPr bwMode="auto">
          <a:xfrm>
            <a:off x="-47904" y="3200400"/>
            <a:ext cx="9039504" cy="24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33400" y="42799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7929161" y="36195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32341" r="21244" b="41493"/>
          <a:stretch/>
        </p:blipFill>
        <p:spPr bwMode="auto">
          <a:xfrm>
            <a:off x="-431" y="3276600"/>
            <a:ext cx="899203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533400" y="4502836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704922" y="42291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 animBg="1"/>
      <p:bldP spid="3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089636" y="381000"/>
            <a:ext cx="637796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0070C0"/>
                </a:solidFill>
              </a:rPr>
              <a:t>Chọn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câu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trả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lời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đúng</a:t>
            </a:r>
            <a:r>
              <a:rPr lang="en-US" sz="5400" dirty="0" smtClean="0">
                <a:solidFill>
                  <a:srgbClr val="0070C0"/>
                </a:solidFill>
              </a:rPr>
              <a:t>.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307650" y="1066800"/>
            <a:ext cx="7617150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Cho </a:t>
            </a:r>
            <a:r>
              <a:rPr lang="en-US" sz="5400" dirty="0" err="1" smtClean="0">
                <a:solidFill>
                  <a:srgbClr val="0070C0"/>
                </a:solidFill>
              </a:rPr>
              <a:t>thêm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thùng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lên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xe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để</a:t>
            </a:r>
            <a:r>
              <a:rPr lang="en-US" sz="5400" dirty="0" smtClean="0">
                <a:solidFill>
                  <a:srgbClr val="0070C0"/>
                </a:solidFill>
              </a:rPr>
              <a:t>: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39087" r="19928" b="37748"/>
          <a:stretch/>
        </p:blipFill>
        <p:spPr bwMode="auto">
          <a:xfrm>
            <a:off x="0" y="2209800"/>
            <a:ext cx="903659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5029200" y="3733799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33929" r="22470" b="42113"/>
          <a:stretch/>
        </p:blipFill>
        <p:spPr bwMode="auto">
          <a:xfrm>
            <a:off x="76200" y="2334984"/>
            <a:ext cx="9067800" cy="279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7081158" y="4024084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8" grpId="0"/>
      <p:bldP spid="19" grpId="0" animBg="1"/>
      <p:bldP spid="19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26389" r="26599" b="36805"/>
          <a:stretch/>
        </p:blipFill>
        <p:spPr bwMode="auto">
          <a:xfrm>
            <a:off x="62849" y="1905000"/>
            <a:ext cx="892875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048000" y="28956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6800" y="28665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29400" y="289923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9200" y="41910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28972" y="4285341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357909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93824" y="28284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2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91200" y="28665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4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14800" y="42672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5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43600" y="42381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3</a:t>
            </a:r>
            <a:endParaRPr lang="vi-VN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04800" y="1613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066800" y="2793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828800" y="1524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8968" r="30502" b="30357"/>
          <a:stretch/>
        </p:blipFill>
        <p:spPr bwMode="auto">
          <a:xfrm>
            <a:off x="547914" y="990600"/>
            <a:ext cx="806268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8" t="45982" r="31371" b="35962"/>
          <a:stretch/>
        </p:blipFill>
        <p:spPr bwMode="auto">
          <a:xfrm>
            <a:off x="624114" y="4529642"/>
            <a:ext cx="7529286" cy="202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2885" y="4855621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69870" y="4855621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4925156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77000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69870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157" y="5780314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880" y="4783022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8936" y="4819874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8304" y="4829466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518" y="57222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625" y="5809289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6152" y="5809289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gà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ghi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724400" y="1217479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96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88</Words>
  <Application>Microsoft Office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HP001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8</cp:revision>
  <dcterms:created xsi:type="dcterms:W3CDTF">2006-08-16T00:00:00Z</dcterms:created>
  <dcterms:modified xsi:type="dcterms:W3CDTF">2025-04-11T11:45:14Z</dcterms:modified>
</cp:coreProperties>
</file>