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63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00FF"/>
    <a:srgbClr val="FFCC99"/>
    <a:srgbClr val="FF6600"/>
    <a:srgbClr val="0066FF"/>
    <a:srgbClr val="FFFF99"/>
    <a:srgbClr val="FF3399"/>
    <a:srgbClr val="FF66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2" autoAdjust="0"/>
    <p:restoredTop sz="97015" autoAdjust="0"/>
  </p:normalViewPr>
  <p:slideViewPr>
    <p:cSldViewPr>
      <p:cViewPr varScale="1">
        <p:scale>
          <a:sx n="66" d="100"/>
          <a:sy n="66" d="100"/>
        </p:scale>
        <p:origin x="16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13FA7-1DA4-46E6-AA5C-1F98DCB1992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8F868-CE18-4DD3-929B-C2F9E6DBC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64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415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83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670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942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722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44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308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458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42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138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223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348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1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23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97162" y="2639670"/>
            <a:ext cx="8750469" cy="1150591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10: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Phép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cộng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phạm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vi 10 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3)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74963" y="39398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41507" y="1055266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51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2362200"/>
            <a:ext cx="8077200" cy="434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362200" y="1600200"/>
            <a:ext cx="48768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83068"/>
            <a:ext cx="2416722" cy="202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343399" y="2542278"/>
            <a:ext cx="2896915" cy="1011443"/>
          </a:xfrm>
          <a:prstGeom prst="wedgeRoundRectCallout">
            <a:avLst>
              <a:gd name="adj1" fmla="val -71885"/>
              <a:gd name="adj2" fmla="val 36002"/>
              <a:gd name="adj3" fmla="val 16667"/>
            </a:avLst>
          </a:prstGeom>
          <a:noFill/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hêm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47800" y="4600546"/>
            <a:ext cx="6400800" cy="2015714"/>
            <a:chOff x="1143000" y="4600546"/>
            <a:chExt cx="7238999" cy="2015714"/>
          </a:xfrm>
        </p:grpSpPr>
        <p:sp>
          <p:nvSpPr>
            <p:cNvPr id="14" name="Rounded Rectangle 13"/>
            <p:cNvSpPr/>
            <p:nvPr/>
          </p:nvSpPr>
          <p:spPr>
            <a:xfrm>
              <a:off x="1143000" y="4600546"/>
              <a:ext cx="7238999" cy="2015714"/>
            </a:xfrm>
            <a:prstGeom prst="roundRect">
              <a:avLst/>
            </a:prstGeom>
            <a:solidFill>
              <a:srgbClr val="FFCC99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752600" y="4752946"/>
              <a:ext cx="6019801" cy="111445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59" y="5310172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4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854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47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46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Bracket 7"/>
          <p:cNvSpPr/>
          <p:nvPr/>
        </p:nvSpPr>
        <p:spPr>
          <a:xfrm rot="16200000">
            <a:off x="3621092" y="4179342"/>
            <a:ext cx="280970" cy="2045598"/>
          </a:xfrm>
          <a:prstGeom prst="rightBracket">
            <a:avLst>
              <a:gd name="adj" fmla="val 335566"/>
            </a:avLst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362324" y="4597878"/>
            <a:ext cx="8359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4" y="5308487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ight Bracket 25"/>
          <p:cNvSpPr/>
          <p:nvPr/>
        </p:nvSpPr>
        <p:spPr>
          <a:xfrm rot="16200000">
            <a:off x="5068375" y="4785786"/>
            <a:ext cx="280970" cy="831303"/>
          </a:xfrm>
          <a:prstGeom prst="rightBracket">
            <a:avLst>
              <a:gd name="adj" fmla="val 335566"/>
            </a:avLst>
          </a:prstGeom>
          <a:ln w="12700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440629" y="4835929"/>
            <a:ext cx="421006" cy="453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326" y="5287221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ight Bracket 28"/>
          <p:cNvSpPr/>
          <p:nvPr/>
        </p:nvSpPr>
        <p:spPr>
          <a:xfrm rot="16200000">
            <a:off x="5772879" y="4891321"/>
            <a:ext cx="280970" cy="577701"/>
          </a:xfrm>
          <a:prstGeom prst="rightBracket">
            <a:avLst>
              <a:gd name="adj" fmla="val 335566"/>
            </a:avLst>
          </a:prstGeom>
          <a:ln w="12700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027139" y="4825102"/>
            <a:ext cx="417962" cy="462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68622" y="6019800"/>
            <a:ext cx="2328859" cy="484878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Đếm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6200602" y="5946254"/>
            <a:ext cx="1108985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5, 6, 7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591177" y="5946254"/>
            <a:ext cx="169983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+ 2 = 7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68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5" grpId="0"/>
      <p:bldP spid="26" grpId="0" animBg="1"/>
      <p:bldP spid="27" grpId="0"/>
      <p:bldP spid="29" grpId="0" animBg="1"/>
      <p:bldP spid="31" grpId="0"/>
      <p:bldP spid="9" grpId="0" animBg="1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446" y="3287270"/>
            <a:ext cx="4205554" cy="221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0"/>
            <a:ext cx="4328834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/>
        </p:nvSpPr>
        <p:spPr>
          <a:xfrm>
            <a:off x="403715" y="1754616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1444391" y="1882350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87391" y="1894329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16383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03715" y="2971800"/>
            <a:ext cx="7088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a) </a:t>
            </a:r>
            <a:endParaRPr lang="vi-VN" sz="35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191000" y="2982036"/>
            <a:ext cx="7328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b) </a:t>
            </a:r>
            <a:endParaRPr lang="vi-VN" sz="35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0" y="5693392"/>
            <a:ext cx="1923063" cy="553998"/>
            <a:chOff x="433712" y="5693392"/>
            <a:chExt cx="1923063" cy="553998"/>
          </a:xfrm>
        </p:grpSpPr>
        <p:sp>
          <p:nvSpPr>
            <p:cNvPr id="23" name="TextBox 22"/>
            <p:cNvSpPr txBox="1"/>
            <p:nvPr/>
          </p:nvSpPr>
          <p:spPr>
            <a:xfrm>
              <a:off x="433712" y="5693392"/>
              <a:ext cx="148951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 + 1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1809750" y="5700365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5000" y="5700365"/>
            <a:ext cx="1923063" cy="553998"/>
            <a:chOff x="433712" y="5693392"/>
            <a:chExt cx="1923063" cy="553998"/>
          </a:xfrm>
        </p:grpSpPr>
        <p:sp>
          <p:nvSpPr>
            <p:cNvPr id="26" name="TextBox 25"/>
            <p:cNvSpPr txBox="1"/>
            <p:nvPr/>
          </p:nvSpPr>
          <p:spPr>
            <a:xfrm>
              <a:off x="433712" y="5693392"/>
              <a:ext cx="148951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 + 3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809750" y="5700365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208237" y="571310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85677" y="571310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9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43237"/>
            <a:ext cx="6000569" cy="16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/>
          <p:cNvSpPr/>
          <p:nvPr/>
        </p:nvSpPr>
        <p:spPr>
          <a:xfrm>
            <a:off x="403715" y="2286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44391" y="3563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7391" y="3683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0752"/>
            <a:ext cx="4495800" cy="236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838200" y="1371600"/>
            <a:ext cx="7088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a) </a:t>
            </a:r>
            <a:endParaRPr lang="vi-VN" sz="35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115439" y="3429000"/>
            <a:ext cx="2833025" cy="560673"/>
            <a:chOff x="2881975" y="4343400"/>
            <a:chExt cx="2833025" cy="560673"/>
          </a:xfrm>
        </p:grpSpPr>
        <p:sp>
          <p:nvSpPr>
            <p:cNvPr id="45" name="TextBox 44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41609" y="4550658"/>
            <a:ext cx="7328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b) </a:t>
            </a:r>
            <a:endParaRPr lang="vi-VN" sz="3500" b="1" dirty="0"/>
          </a:p>
        </p:txBody>
      </p:sp>
      <p:grpSp>
        <p:nvGrpSpPr>
          <p:cNvPr id="55" name="Group 54"/>
          <p:cNvGrpSpPr/>
          <p:nvPr/>
        </p:nvGrpSpPr>
        <p:grpSpPr>
          <a:xfrm>
            <a:off x="3118848" y="6068727"/>
            <a:ext cx="2833025" cy="560673"/>
            <a:chOff x="2881975" y="4343400"/>
            <a:chExt cx="2833025" cy="560673"/>
          </a:xfrm>
        </p:grpSpPr>
        <p:sp>
          <p:nvSpPr>
            <p:cNvPr id="56" name="TextBox 55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4306122" y="343915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406230" y="3452805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19698" y="6092532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19806" y="6092532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8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403715" y="5334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44391" y="6611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7391" y="6731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90" y="1676400"/>
            <a:ext cx="8229600" cy="482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755408" y="1937984"/>
            <a:ext cx="492456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43600" y="1951634"/>
            <a:ext cx="492456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2502326">
            <a:off x="7752872" y="2629664"/>
            <a:ext cx="492456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05228" y="3843660"/>
            <a:ext cx="593872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84126" y="3843660"/>
            <a:ext cx="492456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47030" y="3817502"/>
            <a:ext cx="492456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850519" y="4072369"/>
            <a:ext cx="593872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36544" y="5679744"/>
            <a:ext cx="492456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00600" y="5679744"/>
            <a:ext cx="593872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48652" y="5679744"/>
            <a:ext cx="593872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65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114</Words>
  <Application>Microsoft Office PowerPoint</Application>
  <PresentationFormat>On-screen Show (4:3)</PresentationFormat>
  <Paragraphs>56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Thêm vào thì bằng mấy?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56</cp:revision>
  <dcterms:created xsi:type="dcterms:W3CDTF">2006-08-16T00:00:00Z</dcterms:created>
  <dcterms:modified xsi:type="dcterms:W3CDTF">2025-04-11T12:06:50Z</dcterms:modified>
</cp:coreProperties>
</file>