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99CCFF"/>
    <a:srgbClr val="FFCC99"/>
    <a:srgbClr val="CCCCFF"/>
    <a:srgbClr val="CC99FF"/>
    <a:srgbClr val="FFCCCC"/>
    <a:srgbClr val="FF6699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4660"/>
  </p:normalViewPr>
  <p:slideViewPr>
    <p:cSldViewPr>
      <p:cViewPr varScale="1">
        <p:scale>
          <a:sx n="66" d="100"/>
          <a:sy n="66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6F9B6-39C7-4441-BACA-0A86399B27BD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A5FB-440F-48B4-B570-8CF8BE37B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5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55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52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1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812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205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026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82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52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44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15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20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75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92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67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11: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Phép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trừ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phạm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10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2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83914"/>
              </p:ext>
            </p:extLst>
          </p:nvPr>
        </p:nvGraphicFramePr>
        <p:xfrm>
          <a:off x="1143000" y="3080982"/>
          <a:ext cx="6629400" cy="2692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" name="Rounded Rectangle 113"/>
          <p:cNvSpPr/>
          <p:nvPr/>
        </p:nvSpPr>
        <p:spPr>
          <a:xfrm>
            <a:off x="7183923" y="3838465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20208" y="1937982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444391" y="2065716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2077695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26" y="3157332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505062" y="314316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10426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7117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6203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5289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72" y="385729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9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2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12" y="38766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5513696" y="381669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19060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365751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74837" y="3805625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450043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9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451981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4523096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Rounded Rectangle 121"/>
          <p:cNvSpPr/>
          <p:nvPr/>
        </p:nvSpPr>
        <p:spPr>
          <a:xfrm>
            <a:off x="7183923" y="44969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513696" y="4475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19060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65751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774837" y="44641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17259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19197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19524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18160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Rounded Rectangle 133"/>
          <p:cNvSpPr/>
          <p:nvPr/>
        </p:nvSpPr>
        <p:spPr>
          <a:xfrm>
            <a:off x="7183923" y="51827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13696" y="51610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19060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365751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774837" y="51499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83521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830579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85459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8578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84422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40104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Rounded Rectangle 145"/>
          <p:cNvSpPr/>
          <p:nvPr/>
        </p:nvSpPr>
        <p:spPr>
          <a:xfrm>
            <a:off x="7183923" y="58685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513696" y="58468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19060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65751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74837" y="58357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39"/>
          <p:cNvSpPr txBox="1"/>
          <p:nvPr/>
        </p:nvSpPr>
        <p:spPr>
          <a:xfrm>
            <a:off x="7231901" y="387411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39"/>
          <p:cNvSpPr txBox="1"/>
          <p:nvPr/>
        </p:nvSpPr>
        <p:spPr>
          <a:xfrm>
            <a:off x="7231901" y="451799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39"/>
          <p:cNvSpPr txBox="1"/>
          <p:nvPr/>
        </p:nvSpPr>
        <p:spPr>
          <a:xfrm>
            <a:off x="7245549" y="5223713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39"/>
          <p:cNvSpPr txBox="1"/>
          <p:nvPr/>
        </p:nvSpPr>
        <p:spPr>
          <a:xfrm>
            <a:off x="7239000" y="590562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7" grpId="0" animBg="1"/>
      <p:bldP spid="18" grpId="0" animBg="1"/>
      <p:bldP spid="23" grpId="0"/>
      <p:bldP spid="37" grpId="0"/>
      <p:bldP spid="38" grpId="0"/>
      <p:bldP spid="39" grpId="0"/>
      <p:bldP spid="40" grpId="0"/>
      <p:bldP spid="41" grpId="0"/>
      <p:bldP spid="109" grpId="0"/>
      <p:bldP spid="110" grpId="0"/>
      <p:bldP spid="111" grpId="0"/>
      <p:bldP spid="112" grpId="0"/>
      <p:bldP spid="122" grpId="0" animBg="1"/>
      <p:bldP spid="123" grpId="0"/>
      <p:bldP spid="124" grpId="0"/>
      <p:bldP spid="125" grpId="0"/>
      <p:bldP spid="126" grpId="0"/>
      <p:bldP spid="134" grpId="0" animBg="1"/>
      <p:bldP spid="135" grpId="0"/>
      <p:bldP spid="136" grpId="0"/>
      <p:bldP spid="137" grpId="0"/>
      <p:bldP spid="138" grpId="0"/>
      <p:bldP spid="146" grpId="0" animBg="1"/>
      <p:bldP spid="147" grpId="0"/>
      <p:bldP spid="148" grpId="0"/>
      <p:bldP spid="149" grpId="0"/>
      <p:bldP spid="150" grpId="0"/>
      <p:bldP spid="62" grpId="0" animBg="1"/>
      <p:bldP spid="64" grpId="0" animBg="1"/>
      <p:bldP spid="67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20208" y="6116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66898" y="836975"/>
            <a:ext cx="767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4</a:t>
            </a:r>
            <a:endParaRPr lang="vi-VN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6" y="1552433"/>
            <a:ext cx="7930214" cy="5305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908985" y="1676400"/>
            <a:ext cx="2748615" cy="228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0208" y="4176783"/>
            <a:ext cx="2748615" cy="228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0373" y="4419600"/>
            <a:ext cx="2748615" cy="228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1676400"/>
            <a:ext cx="2520367" cy="228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86723"/>
              </p:ext>
            </p:extLst>
          </p:nvPr>
        </p:nvGraphicFramePr>
        <p:xfrm>
          <a:off x="716280" y="2972810"/>
          <a:ext cx="7818120" cy="1630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vi-VN" sz="4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923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0208" y="10688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44391" y="1196550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391" y="12085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88112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05894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05894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20208" y="304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66898" y="530159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hình</a:t>
            </a:r>
            <a:endParaRPr lang="vi-VN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90" y="1217184"/>
            <a:ext cx="33242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324600" y="1752600"/>
            <a:ext cx="1981200" cy="6858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2 = 8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4600" y="3669871"/>
            <a:ext cx="1981200" cy="6858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5 = 5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5410200"/>
            <a:ext cx="1981200" cy="6858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3 = 7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4495800" y="2095500"/>
            <a:ext cx="1828800" cy="384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1"/>
          </p:cNvCxnSpPr>
          <p:nvPr/>
        </p:nvCxnSpPr>
        <p:spPr>
          <a:xfrm flipH="1" flipV="1">
            <a:off x="4495800" y="2095500"/>
            <a:ext cx="1828800" cy="19172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</p:cNvCxnSpPr>
          <p:nvPr/>
        </p:nvCxnSpPr>
        <p:spPr>
          <a:xfrm flipH="1" flipV="1">
            <a:off x="4495800" y="3929509"/>
            <a:ext cx="1828800" cy="18235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121</Words>
  <Application>Microsoft Office PowerPoint</Application>
  <PresentationFormat>On-screen Show (4:3)</PresentationFormat>
  <Paragraphs>73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45</cp:revision>
  <dcterms:created xsi:type="dcterms:W3CDTF">2006-08-16T00:00:00Z</dcterms:created>
  <dcterms:modified xsi:type="dcterms:W3CDTF">2025-04-11T23:03:14Z</dcterms:modified>
</cp:coreProperties>
</file>