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5" r:id="rId3"/>
    <p:sldId id="257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00FF"/>
    <a:srgbClr val="CC0066"/>
    <a:srgbClr val="FF0066"/>
    <a:srgbClr val="B2D8E6"/>
    <a:srgbClr val="FFAFB1"/>
    <a:srgbClr val="FF7C80"/>
    <a:srgbClr val="FFA7A9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6" autoAdjust="0"/>
    <p:restoredTop sz="96642" autoAdjust="0"/>
  </p:normalViewPr>
  <p:slideViewPr>
    <p:cSldViewPr>
      <p:cViewPr varScale="1">
        <p:scale>
          <a:sx n="66" d="100"/>
          <a:sy n="66" d="100"/>
        </p:scale>
        <p:origin x="18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D9C25-0278-406A-89A5-2A49F0CA812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02707-9F28-4FB2-8024-8F423581C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5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84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90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388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907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363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859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789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798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72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244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250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084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311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64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97162" y="2639670"/>
            <a:ext cx="8750469" cy="1150591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12: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Bảng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cộng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bảng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trừ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phạm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vi 10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3)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0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471122"/>
              </p:ext>
            </p:extLst>
          </p:nvPr>
        </p:nvGraphicFramePr>
        <p:xfrm>
          <a:off x="5529827" y="3344840"/>
          <a:ext cx="2242573" cy="188850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42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9503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503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503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" name="Oval 97"/>
          <p:cNvSpPr/>
          <p:nvPr/>
        </p:nvSpPr>
        <p:spPr>
          <a:xfrm>
            <a:off x="457200" y="1872018"/>
            <a:ext cx="1143000" cy="1066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99" name="Rounded Rectangle 98"/>
          <p:cNvSpPr/>
          <p:nvPr/>
        </p:nvSpPr>
        <p:spPr>
          <a:xfrm>
            <a:off x="1916373" y="2026434"/>
            <a:ext cx="1143000" cy="75796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154465" y="2089947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447800" y="3124200"/>
            <a:ext cx="4038600" cy="28194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3750149"/>
            <a:ext cx="619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00" y="3750149"/>
            <a:ext cx="619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629150"/>
            <a:ext cx="619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00" y="4629150"/>
            <a:ext cx="619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81" y="3945404"/>
            <a:ext cx="674426" cy="65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01602"/>
            <a:ext cx="674426" cy="65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91" y="4601602"/>
            <a:ext cx="674426" cy="65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63138" y="3424246"/>
            <a:ext cx="14895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 + 3 = </a:t>
            </a:r>
            <a:endParaRPr lang="vi-VN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763138" y="4031650"/>
            <a:ext cx="14895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 + 4 = </a:t>
            </a:r>
            <a:endParaRPr lang="vi-VN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5769592" y="4661848"/>
            <a:ext cx="14782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7 – 3 = </a:t>
            </a:r>
            <a:endParaRPr lang="vi-VN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5769592" y="5269252"/>
            <a:ext cx="14782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7 – 4 = </a:t>
            </a:r>
            <a:endParaRPr lang="vi-VN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15120" y="3393744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7215120" y="4023546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Rounded Rectangle 194"/>
          <p:cNvSpPr/>
          <p:nvPr/>
        </p:nvSpPr>
        <p:spPr>
          <a:xfrm>
            <a:off x="7236728" y="4653888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7236728" y="5283690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519752" y="3055960"/>
            <a:ext cx="5838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27" name="TextBox 39"/>
          <p:cNvSpPr txBox="1"/>
          <p:nvPr/>
        </p:nvSpPr>
        <p:spPr>
          <a:xfrm>
            <a:off x="7283080" y="3417762"/>
            <a:ext cx="33464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39"/>
          <p:cNvSpPr txBox="1"/>
          <p:nvPr/>
        </p:nvSpPr>
        <p:spPr>
          <a:xfrm>
            <a:off x="7283080" y="4037194"/>
            <a:ext cx="33464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9"/>
          <p:cNvSpPr txBox="1"/>
          <p:nvPr/>
        </p:nvSpPr>
        <p:spPr>
          <a:xfrm>
            <a:off x="7298004" y="4677135"/>
            <a:ext cx="33464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9"/>
          <p:cNvSpPr txBox="1"/>
          <p:nvPr/>
        </p:nvSpPr>
        <p:spPr>
          <a:xfrm>
            <a:off x="7308242" y="5310986"/>
            <a:ext cx="33464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/>
      <p:bldP spid="7" grpId="0" animBg="1"/>
      <p:bldP spid="9" grpId="0"/>
      <p:bldP spid="184" grpId="0"/>
      <p:bldP spid="192" grpId="0"/>
      <p:bldP spid="193" grpId="0"/>
      <p:bldP spid="10" grpId="0" animBg="1"/>
      <p:bldP spid="194" grpId="0" animBg="1"/>
      <p:bldP spid="195" grpId="0" animBg="1"/>
      <p:bldP spid="196" grpId="0" animBg="1"/>
      <p:bldP spid="197" grpId="0"/>
      <p:bldP spid="27" grpId="0" animBg="1"/>
      <p:bldP spid="30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896600"/>
              </p:ext>
            </p:extLst>
          </p:nvPr>
        </p:nvGraphicFramePr>
        <p:xfrm>
          <a:off x="5529827" y="2057400"/>
          <a:ext cx="2242573" cy="188850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42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9503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503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503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447800" y="1897040"/>
            <a:ext cx="4038600" cy="28194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6019583" y="2136806"/>
            <a:ext cx="13853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      = </a:t>
            </a:r>
            <a:endParaRPr lang="vi-VN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69712" y="2106304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519752" y="1828800"/>
            <a:ext cx="60785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vi-VN" sz="35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20337"/>
            <a:ext cx="8763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232990"/>
            <a:ext cx="8763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232990"/>
            <a:ext cx="8763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13087"/>
            <a:ext cx="8763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925740"/>
            <a:ext cx="8763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12461"/>
            <a:ext cx="9048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712461"/>
            <a:ext cx="9048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702092"/>
            <a:ext cx="9048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5576034" y="2136806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417183" y="2132257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9797" y="2757858"/>
            <a:ext cx="13853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      = </a:t>
            </a:r>
            <a:endParaRPr lang="vi-VN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269926" y="2727356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576248" y="2757858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417397" y="2753309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14109" y="3391262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      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vi-VN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277886" y="3360760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584208" y="3391262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425357" y="3386713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27971" y="4012314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      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vi-VN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278100" y="3981812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584422" y="4012314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425571" y="4007765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3493" y="2151095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19044" y="213360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64483" y="277146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19952" y="2750642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64483" y="3399666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27506" y="3386018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62239" y="4026384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30660" y="4002334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5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1" grpId="0" animBg="1"/>
      <p:bldP spid="42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97"/>
          <p:cNvSpPr/>
          <p:nvPr/>
        </p:nvSpPr>
        <p:spPr>
          <a:xfrm>
            <a:off x="457200" y="685800"/>
            <a:ext cx="1143000" cy="1066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99" name="Rounded Rectangle 98"/>
          <p:cNvSpPr/>
          <p:nvPr/>
        </p:nvSpPr>
        <p:spPr>
          <a:xfrm>
            <a:off x="1916373" y="840216"/>
            <a:ext cx="1143000" cy="75796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154465" y="9037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sp>
        <p:nvSpPr>
          <p:cNvPr id="197" name="TextBox 196"/>
          <p:cNvSpPr txBox="1"/>
          <p:nvPr/>
        </p:nvSpPr>
        <p:spPr>
          <a:xfrm>
            <a:off x="685800" y="2485500"/>
            <a:ext cx="5838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3500" b="1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2032" y="2422112"/>
            <a:ext cx="5029768" cy="846730"/>
            <a:chOff x="1330088" y="2277470"/>
            <a:chExt cx="5029768" cy="846730"/>
          </a:xfrm>
        </p:grpSpPr>
        <p:sp>
          <p:nvSpPr>
            <p:cNvPr id="32" name="Oval 31"/>
            <p:cNvSpPr/>
            <p:nvPr/>
          </p:nvSpPr>
          <p:spPr>
            <a:xfrm>
              <a:off x="1330088" y="2286000"/>
              <a:ext cx="898072" cy="838200"/>
            </a:xfrm>
            <a:prstGeom prst="ellipse">
              <a:avLst/>
            </a:prstGeom>
            <a:solidFill>
              <a:srgbClr val="FFCC66"/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500" b="1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vi-VN" sz="45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" name="Straight Arrow Connector 2"/>
            <p:cNvCxnSpPr>
              <a:stCxn id="32" idx="6"/>
            </p:cNvCxnSpPr>
            <p:nvPr/>
          </p:nvCxnSpPr>
          <p:spPr>
            <a:xfrm>
              <a:off x="2228160" y="2705100"/>
              <a:ext cx="1155695" cy="0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382717" y="2286000"/>
              <a:ext cx="898072" cy="838200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40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vi-VN" sz="40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4307227" y="2696570"/>
              <a:ext cx="1155695" cy="0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5461784" y="2277470"/>
              <a:ext cx="898072" cy="838200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40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vi-VN" sz="4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781044" y="2239539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+ 4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27447" y="222933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 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5800" y="4259442"/>
            <a:ext cx="60785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vi-VN" sz="3500" b="1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032" y="3954642"/>
            <a:ext cx="7092856" cy="1074558"/>
            <a:chOff x="1752032" y="3886200"/>
            <a:chExt cx="7092856" cy="1074558"/>
          </a:xfrm>
        </p:grpSpPr>
        <p:sp>
          <p:nvSpPr>
            <p:cNvPr id="6" name="Rounded Rectangle 5"/>
            <p:cNvSpPr/>
            <p:nvPr/>
          </p:nvSpPr>
          <p:spPr>
            <a:xfrm>
              <a:off x="1752032" y="4057435"/>
              <a:ext cx="898072" cy="898072"/>
            </a:xfrm>
            <a:prstGeom prst="roundRect">
              <a:avLst/>
            </a:prstGeom>
            <a:solidFill>
              <a:srgbClr val="B2D8E6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vi-VN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2650672" y="4506604"/>
              <a:ext cx="1155695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4729739" y="4498074"/>
              <a:ext cx="1155695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781612" y="3896401"/>
              <a:ext cx="7537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828015" y="3886200"/>
              <a:ext cx="7665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+ 2</a:t>
              </a:r>
              <a:endParaRPr lang="vi-VN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817451" y="4057568"/>
              <a:ext cx="898072" cy="89807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?</a:t>
              </a:r>
              <a:endParaRPr lang="vi-VN" sz="4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883728" y="4049038"/>
              <a:ext cx="898072" cy="89807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?</a:t>
              </a:r>
              <a:endParaRPr lang="vi-VN" sz="4000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6792827" y="4511722"/>
              <a:ext cx="1155695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6891103" y="3899848"/>
              <a:ext cx="7665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+ 2</a:t>
              </a:r>
              <a:endParaRPr lang="vi-VN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946816" y="4062686"/>
              <a:ext cx="898072" cy="89807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?</a:t>
              </a:r>
              <a:endParaRPr lang="vi-VN" sz="40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060738" y="2562444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47479" y="2559095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2678" y="427061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47479" y="427061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01383" y="4286842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3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52" grpId="0"/>
      <p:bldP spid="53" grpId="0"/>
      <p:bldP spid="54" grpId="0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19" y="4019551"/>
            <a:ext cx="4154081" cy="283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3" y="228600"/>
            <a:ext cx="367896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93667"/>
            <a:ext cx="1447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48402" y="1732002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8352" y="2092656"/>
            <a:ext cx="6185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12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reo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úp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úp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tấm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431" y="2667000"/>
            <a:ext cx="6138169" cy="419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52967"/>
            <a:ext cx="1219315" cy="118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57200" y="253838"/>
            <a:ext cx="994183" cy="1219200"/>
            <a:chOff x="1542162" y="1161216"/>
            <a:chExt cx="994183" cy="1219200"/>
          </a:xfrm>
        </p:grpSpPr>
        <p:sp>
          <p:nvSpPr>
            <p:cNvPr id="8" name="Rounded Rectangle 7"/>
            <p:cNvSpPr/>
            <p:nvPr/>
          </p:nvSpPr>
          <p:spPr>
            <a:xfrm rot="20737563">
              <a:off x="1584821" y="1161216"/>
              <a:ext cx="914400" cy="1219200"/>
            </a:xfrm>
            <a:prstGeom prst="roundRect">
              <a:avLst/>
            </a:prstGeom>
            <a:solidFill>
              <a:srgbClr val="FFAFB1"/>
            </a:solidFill>
            <a:ln>
              <a:solidFill>
                <a:srgbClr val="FF7C8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TextBox 8"/>
            <p:cNvSpPr txBox="1"/>
            <p:nvPr/>
          </p:nvSpPr>
          <p:spPr>
            <a:xfrm rot="20729160">
              <a:off x="1542162" y="1496173"/>
              <a:ext cx="9941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 + 0</a:t>
              </a:r>
              <a:endParaRPr lang="vi-VN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97201" y="248534"/>
            <a:ext cx="984565" cy="1219200"/>
            <a:chOff x="2682163" y="1155912"/>
            <a:chExt cx="984565" cy="1219200"/>
          </a:xfrm>
        </p:grpSpPr>
        <p:sp>
          <p:nvSpPr>
            <p:cNvPr id="11" name="Rounded Rectangle 10"/>
            <p:cNvSpPr/>
            <p:nvPr/>
          </p:nvSpPr>
          <p:spPr>
            <a:xfrm rot="801214">
              <a:off x="2690968" y="1155912"/>
              <a:ext cx="914400" cy="1219200"/>
            </a:xfrm>
            <a:prstGeom prst="roundRect">
              <a:avLst/>
            </a:prstGeom>
            <a:solidFill>
              <a:srgbClr val="B2D8E6"/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11"/>
            <p:cNvSpPr txBox="1"/>
            <p:nvPr/>
          </p:nvSpPr>
          <p:spPr>
            <a:xfrm rot="842358">
              <a:off x="2682163" y="1457078"/>
              <a:ext cx="9845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2 – 1</a:t>
              </a:r>
              <a:endParaRPr lang="vi-VN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76600" y="177757"/>
            <a:ext cx="994183" cy="1219200"/>
            <a:chOff x="1542162" y="1161216"/>
            <a:chExt cx="994183" cy="1219200"/>
          </a:xfrm>
        </p:grpSpPr>
        <p:sp>
          <p:nvSpPr>
            <p:cNvPr id="14" name="Rounded Rectangle 13"/>
            <p:cNvSpPr/>
            <p:nvPr/>
          </p:nvSpPr>
          <p:spPr>
            <a:xfrm rot="20737563">
              <a:off x="1584821" y="1161216"/>
              <a:ext cx="914400" cy="1219200"/>
            </a:xfrm>
            <a:prstGeom prst="roundRect">
              <a:avLst/>
            </a:prstGeom>
            <a:solidFill>
              <a:srgbClr val="FFAFB1"/>
            </a:solidFill>
            <a:ln>
              <a:solidFill>
                <a:srgbClr val="FF7C8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Box 14"/>
            <p:cNvSpPr txBox="1"/>
            <p:nvPr/>
          </p:nvSpPr>
          <p:spPr>
            <a:xfrm rot="20729160">
              <a:off x="1542162" y="1496173"/>
              <a:ext cx="9941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 + 1</a:t>
              </a:r>
              <a:endParaRPr lang="vi-VN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88876" y="164724"/>
            <a:ext cx="984565" cy="1219200"/>
            <a:chOff x="2682163" y="1155912"/>
            <a:chExt cx="984565" cy="1219200"/>
          </a:xfrm>
        </p:grpSpPr>
        <p:sp>
          <p:nvSpPr>
            <p:cNvPr id="17" name="Rounded Rectangle 16"/>
            <p:cNvSpPr/>
            <p:nvPr/>
          </p:nvSpPr>
          <p:spPr>
            <a:xfrm rot="801214">
              <a:off x="2690968" y="1155912"/>
              <a:ext cx="914400" cy="1219200"/>
            </a:xfrm>
            <a:prstGeom prst="roundRect">
              <a:avLst/>
            </a:prstGeom>
            <a:solidFill>
              <a:srgbClr val="B2D8E6"/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TextBox 17"/>
            <p:cNvSpPr txBox="1"/>
            <p:nvPr/>
          </p:nvSpPr>
          <p:spPr>
            <a:xfrm rot="842358">
              <a:off x="2682163" y="1457078"/>
              <a:ext cx="9845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5 – 3</a:t>
              </a:r>
              <a:endParaRPr lang="vi-VN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59801" y="212686"/>
            <a:ext cx="984565" cy="1219200"/>
            <a:chOff x="2682163" y="1155912"/>
            <a:chExt cx="984565" cy="1219200"/>
          </a:xfrm>
        </p:grpSpPr>
        <p:sp>
          <p:nvSpPr>
            <p:cNvPr id="20" name="Rounded Rectangle 19"/>
            <p:cNvSpPr/>
            <p:nvPr/>
          </p:nvSpPr>
          <p:spPr>
            <a:xfrm rot="801214">
              <a:off x="2690968" y="1155912"/>
              <a:ext cx="914400" cy="1219200"/>
            </a:xfrm>
            <a:prstGeom prst="roundRect">
              <a:avLst/>
            </a:prstGeom>
            <a:solidFill>
              <a:srgbClr val="B2D8E6"/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/>
            <p:cNvSpPr txBox="1"/>
            <p:nvPr/>
          </p:nvSpPr>
          <p:spPr>
            <a:xfrm rot="842358">
              <a:off x="2682163" y="1457078"/>
              <a:ext cx="9845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6 – 3</a:t>
              </a:r>
              <a:endParaRPr lang="vi-VN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29339" y="1760210"/>
            <a:ext cx="1114408" cy="1219200"/>
            <a:chOff x="2617242" y="1155912"/>
            <a:chExt cx="1114408" cy="1219200"/>
          </a:xfrm>
        </p:grpSpPr>
        <p:sp>
          <p:nvSpPr>
            <p:cNvPr id="23" name="Rounded Rectangle 22"/>
            <p:cNvSpPr/>
            <p:nvPr/>
          </p:nvSpPr>
          <p:spPr>
            <a:xfrm rot="801214">
              <a:off x="2690968" y="1155912"/>
              <a:ext cx="914400" cy="1219200"/>
            </a:xfrm>
            <a:prstGeom prst="roundRect">
              <a:avLst/>
            </a:prstGeom>
            <a:solidFill>
              <a:srgbClr val="B2D8E6"/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TextBox 23"/>
            <p:cNvSpPr txBox="1"/>
            <p:nvPr/>
          </p:nvSpPr>
          <p:spPr>
            <a:xfrm rot="842358">
              <a:off x="2617242" y="1472467"/>
              <a:ext cx="111440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10 – 6</a:t>
              </a:r>
              <a:endParaRPr lang="vi-VN" sz="2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85935" y="1676400"/>
            <a:ext cx="984565" cy="1219200"/>
            <a:chOff x="2682163" y="1155912"/>
            <a:chExt cx="984565" cy="1219200"/>
          </a:xfrm>
        </p:grpSpPr>
        <p:sp>
          <p:nvSpPr>
            <p:cNvPr id="26" name="Rounded Rectangle 25"/>
            <p:cNvSpPr/>
            <p:nvPr/>
          </p:nvSpPr>
          <p:spPr>
            <a:xfrm rot="801214">
              <a:off x="2690968" y="1155912"/>
              <a:ext cx="914400" cy="1219200"/>
            </a:xfrm>
            <a:prstGeom prst="roundRect">
              <a:avLst/>
            </a:prstGeom>
            <a:solidFill>
              <a:srgbClr val="B2D8E6"/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TextBox 26"/>
            <p:cNvSpPr txBox="1"/>
            <p:nvPr/>
          </p:nvSpPr>
          <p:spPr>
            <a:xfrm rot="842358">
              <a:off x="2682163" y="1457078"/>
              <a:ext cx="9845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8 – 3</a:t>
              </a:r>
              <a:endParaRPr lang="vi-VN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16859" y="1729666"/>
            <a:ext cx="994183" cy="1219200"/>
            <a:chOff x="1542162" y="1161216"/>
            <a:chExt cx="994183" cy="1219200"/>
          </a:xfrm>
        </p:grpSpPr>
        <p:sp>
          <p:nvSpPr>
            <p:cNvPr id="29" name="Rounded Rectangle 28"/>
            <p:cNvSpPr/>
            <p:nvPr/>
          </p:nvSpPr>
          <p:spPr>
            <a:xfrm rot="20737563">
              <a:off x="1584821" y="1161216"/>
              <a:ext cx="914400" cy="1219200"/>
            </a:xfrm>
            <a:prstGeom prst="roundRect">
              <a:avLst/>
            </a:prstGeom>
            <a:solidFill>
              <a:srgbClr val="FFAFB1"/>
            </a:solidFill>
            <a:ln>
              <a:solidFill>
                <a:srgbClr val="FF7C8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 rot="20729160">
              <a:off x="1542162" y="1496173"/>
              <a:ext cx="9941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3 + 3</a:t>
              </a:r>
              <a:endParaRPr lang="vi-VN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82217" y="1765514"/>
            <a:ext cx="994183" cy="1219200"/>
            <a:chOff x="1542162" y="1161216"/>
            <a:chExt cx="994183" cy="1219200"/>
          </a:xfrm>
        </p:grpSpPr>
        <p:sp>
          <p:nvSpPr>
            <p:cNvPr id="32" name="Rounded Rectangle 31"/>
            <p:cNvSpPr/>
            <p:nvPr/>
          </p:nvSpPr>
          <p:spPr>
            <a:xfrm rot="20737563">
              <a:off x="1584821" y="1161216"/>
              <a:ext cx="914400" cy="1219200"/>
            </a:xfrm>
            <a:prstGeom prst="roundRect">
              <a:avLst/>
            </a:prstGeom>
            <a:solidFill>
              <a:srgbClr val="FFAFB1"/>
            </a:solidFill>
            <a:ln>
              <a:solidFill>
                <a:srgbClr val="FF7C8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TextBox 32"/>
            <p:cNvSpPr txBox="1"/>
            <p:nvPr/>
          </p:nvSpPr>
          <p:spPr>
            <a:xfrm rot="20729160">
              <a:off x="1542162" y="1496173"/>
              <a:ext cx="9941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3 + 1</a:t>
              </a:r>
              <a:endParaRPr lang="vi-VN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72200" y="152400"/>
            <a:ext cx="994183" cy="1219200"/>
            <a:chOff x="1542162" y="1161216"/>
            <a:chExt cx="994183" cy="1219200"/>
          </a:xfrm>
        </p:grpSpPr>
        <p:sp>
          <p:nvSpPr>
            <p:cNvPr id="35" name="Rounded Rectangle 34"/>
            <p:cNvSpPr/>
            <p:nvPr/>
          </p:nvSpPr>
          <p:spPr>
            <a:xfrm rot="20737563">
              <a:off x="1584821" y="1161216"/>
              <a:ext cx="914400" cy="1219200"/>
            </a:xfrm>
            <a:prstGeom prst="roundRect">
              <a:avLst/>
            </a:prstGeom>
            <a:solidFill>
              <a:srgbClr val="FFAFB1"/>
            </a:solidFill>
            <a:ln>
              <a:solidFill>
                <a:srgbClr val="FF7C8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TextBox 35"/>
            <p:cNvSpPr txBox="1"/>
            <p:nvPr/>
          </p:nvSpPr>
          <p:spPr>
            <a:xfrm rot="20729160">
              <a:off x="1542162" y="1496173"/>
              <a:ext cx="9941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3 + 0</a:t>
              </a:r>
              <a:endParaRPr lang="vi-VN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77464" y="1724362"/>
            <a:ext cx="1075936" cy="1219200"/>
            <a:chOff x="2636478" y="1155912"/>
            <a:chExt cx="1075936" cy="1219200"/>
          </a:xfrm>
        </p:grpSpPr>
        <p:sp>
          <p:nvSpPr>
            <p:cNvPr id="38" name="Rounded Rectangle 37"/>
            <p:cNvSpPr/>
            <p:nvPr/>
          </p:nvSpPr>
          <p:spPr>
            <a:xfrm rot="801214">
              <a:off x="2690968" y="1155912"/>
              <a:ext cx="914400" cy="1219200"/>
            </a:xfrm>
            <a:prstGeom prst="roundRect">
              <a:avLst/>
            </a:prstGeom>
            <a:solidFill>
              <a:srgbClr val="B2D8E6"/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TextBox 38"/>
            <p:cNvSpPr txBox="1"/>
            <p:nvPr/>
          </p:nvSpPr>
          <p:spPr>
            <a:xfrm rot="842358">
              <a:off x="2636478" y="1480161"/>
              <a:ext cx="107593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10 – 4</a:t>
              </a:r>
              <a:endParaRPr lang="vi-VN" sz="2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73659" y="1689433"/>
            <a:ext cx="994183" cy="1219200"/>
            <a:chOff x="1542162" y="1161216"/>
            <a:chExt cx="994183" cy="1219200"/>
          </a:xfrm>
        </p:grpSpPr>
        <p:sp>
          <p:nvSpPr>
            <p:cNvPr id="41" name="Rounded Rectangle 40"/>
            <p:cNvSpPr/>
            <p:nvPr/>
          </p:nvSpPr>
          <p:spPr>
            <a:xfrm rot="20737563">
              <a:off x="1584821" y="1161216"/>
              <a:ext cx="914400" cy="1219200"/>
            </a:xfrm>
            <a:prstGeom prst="roundRect">
              <a:avLst/>
            </a:prstGeom>
            <a:solidFill>
              <a:srgbClr val="FFAFB1"/>
            </a:solidFill>
            <a:ln>
              <a:solidFill>
                <a:srgbClr val="FF7C8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TextBox 41"/>
            <p:cNvSpPr txBox="1"/>
            <p:nvPr/>
          </p:nvSpPr>
          <p:spPr>
            <a:xfrm rot="20729160">
              <a:off x="1542162" y="1496173"/>
              <a:ext cx="9941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3 + 2</a:t>
              </a:r>
              <a:endParaRPr lang="vi-VN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67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213</Words>
  <Application>Microsoft Office PowerPoint</Application>
  <PresentationFormat>On-screen Show (4:3)</PresentationFormat>
  <Paragraphs>85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60</cp:revision>
  <dcterms:created xsi:type="dcterms:W3CDTF">2006-08-16T00:00:00Z</dcterms:created>
  <dcterms:modified xsi:type="dcterms:W3CDTF">2025-04-11T23:05:52Z</dcterms:modified>
</cp:coreProperties>
</file>