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CCFF"/>
    <a:srgbClr val="66CCFF"/>
    <a:srgbClr val="FFCCCC"/>
    <a:srgbClr val="FF99CC"/>
    <a:srgbClr val="FF99FF"/>
    <a:srgbClr val="FF66FF"/>
    <a:srgbClr val="C6E2EC"/>
    <a:srgbClr val="FF99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6" autoAdjust="0"/>
    <p:restoredTop sz="96642" autoAdjust="0"/>
  </p:normalViewPr>
  <p:slideViewPr>
    <p:cSldViewPr>
      <p:cViewPr varScale="1">
        <p:scale>
          <a:sx n="66" d="100"/>
          <a:sy n="6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9731A-ECA8-4B3E-876F-908BC29D9E5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79DB2-70B8-435D-9B45-823DF5768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7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91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04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32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30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9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99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71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94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740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197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622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3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9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13: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8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1495490" y="18947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00517" y="19220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691055" y="2743200"/>
            <a:ext cx="8001000" cy="1828800"/>
          </a:xfrm>
          <a:prstGeom prst="roundRect">
            <a:avLst/>
          </a:prstGeom>
          <a:solidFill>
            <a:srgbClr val="FFAF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3 + 5 = 		4 + 2 =		  8 + 2 = </a:t>
            </a:r>
          </a:p>
          <a:p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8 – 3 = 		6 – 4 = 		10 – 2 = </a:t>
            </a:r>
          </a:p>
          <a:p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8 – 5 =		6 – 2 =		10 – 8 =	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1055" y="4800600"/>
            <a:ext cx="8001000" cy="1828800"/>
          </a:xfrm>
          <a:prstGeom prst="roundRect">
            <a:avLst/>
          </a:prstGeom>
          <a:solidFill>
            <a:srgbClr val="B2D8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4 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		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 + 1 =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5 + 0 = </a:t>
            </a:r>
            <a:endParaRPr lang="en-US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 + 4 = 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+ 7 = 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5 – 0 = </a:t>
            </a:r>
            <a:endParaRPr lang="en-US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 – 4 =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 – 1 =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5 – 5 =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vi-VN" sz="3000" dirty="0"/>
          </a:p>
        </p:txBody>
      </p:sp>
      <p:sp>
        <p:nvSpPr>
          <p:cNvPr id="33" name="Rounded Rectangle 32"/>
          <p:cNvSpPr/>
          <p:nvPr/>
        </p:nvSpPr>
        <p:spPr>
          <a:xfrm>
            <a:off x="2383808" y="3442648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446" y="2923906"/>
            <a:ext cx="526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1055" y="4979700"/>
            <a:ext cx="5485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8982" y="2927191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59934" y="292390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31180" y="2923906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383808" y="3913405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50702" y="3440596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850702" y="3911353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830453" y="3444902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830453" y="3915659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387026" y="5482731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62200" y="4967274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63152" y="496398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31734" y="496398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387026" y="5953488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853920" y="5480679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853920" y="5951436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833671" y="5484985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833671" y="5955742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389496" y="3442648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5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389496" y="3913405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3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44289" y="3444902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2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44289" y="3915659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4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832564" y="3432635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8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832564" y="3903392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2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79965" y="5480679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7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379965" y="5951436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3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859934" y="5490672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8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59934" y="5961429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7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832564" y="5486366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5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832564" y="5957123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0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9" grpId="0" animBg="1"/>
      <p:bldP spid="30" grpId="0" animBg="1"/>
      <p:bldP spid="33" grpId="0" animBg="1"/>
      <p:bldP spid="2" grpId="0"/>
      <p:bldP spid="40" grpId="0"/>
      <p:bldP spid="41" grpId="0"/>
      <p:bldP spid="42" grpId="0"/>
      <p:bldP spid="43" grpId="0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28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5993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517" y="6266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56823"/>
              </p:ext>
            </p:extLst>
          </p:nvPr>
        </p:nvGraphicFramePr>
        <p:xfrm>
          <a:off x="228600" y="1752600"/>
          <a:ext cx="8610600" cy="4389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133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+ 9 = 10</a:t>
                      </a:r>
                      <a:endParaRPr lang="vi-VN" sz="2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1</a:t>
                      </a:r>
                      <a:r>
                        <a:rPr lang="en-US" sz="2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= 9 </a:t>
                      </a:r>
                      <a:endParaRPr lang="vi-VN" sz="2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+ 8 = 10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2 = 8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+ 7 = 10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3 = 7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+ 6 = 10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4 = 6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+ 5 = 10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5 = 5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+ 4 =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6 =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+ 3 =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7 =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+ 2 =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8 =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+ 1 =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9 =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28" name="Group 127"/>
          <p:cNvGrpSpPr/>
          <p:nvPr/>
        </p:nvGrpSpPr>
        <p:grpSpPr>
          <a:xfrm>
            <a:off x="2257300" y="1804288"/>
            <a:ext cx="4489901" cy="383648"/>
            <a:chOff x="2257300" y="1956685"/>
            <a:chExt cx="4489901" cy="383648"/>
          </a:xfrm>
        </p:grpSpPr>
        <p:sp>
          <p:nvSpPr>
            <p:cNvPr id="13" name="Flowchart: Connector 12"/>
            <p:cNvSpPr/>
            <p:nvPr/>
          </p:nvSpPr>
          <p:spPr>
            <a:xfrm>
              <a:off x="2257300" y="1957347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2710821" y="1957347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3165004" y="1956685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3613591" y="1958009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4067774" y="1957347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4520040" y="1958671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4974223" y="1958009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5422810" y="1959333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5876993" y="1958671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6337279" y="1957347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257300" y="2271480"/>
            <a:ext cx="4489901" cy="383648"/>
            <a:chOff x="2257300" y="2423877"/>
            <a:chExt cx="4489901" cy="383648"/>
          </a:xfrm>
        </p:grpSpPr>
        <p:sp>
          <p:nvSpPr>
            <p:cNvPr id="29" name="Flowchart: Connector 28"/>
            <p:cNvSpPr/>
            <p:nvPr/>
          </p:nvSpPr>
          <p:spPr>
            <a:xfrm>
              <a:off x="2257300" y="2424539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2710821" y="2424539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3165004" y="2423877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3613591" y="2425201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4067774" y="2424539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4520040" y="2425863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4974223" y="2425201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5422810" y="2426525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5876993" y="2425863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6337279" y="2424539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257300" y="2743203"/>
            <a:ext cx="4489901" cy="383648"/>
            <a:chOff x="2257300" y="2895600"/>
            <a:chExt cx="4489901" cy="383648"/>
          </a:xfrm>
        </p:grpSpPr>
        <p:sp>
          <p:nvSpPr>
            <p:cNvPr id="40" name="Flowchart: Connector 39"/>
            <p:cNvSpPr/>
            <p:nvPr/>
          </p:nvSpPr>
          <p:spPr>
            <a:xfrm>
              <a:off x="2257300" y="2896262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2710821" y="2896262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3165004" y="2895600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613591" y="2896924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4067774" y="2896262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4520040" y="2897586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4974223" y="2896924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422810" y="2898248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5876993" y="2897586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6337279" y="2896262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257300" y="3210395"/>
            <a:ext cx="4489901" cy="383648"/>
            <a:chOff x="2257300" y="3362792"/>
            <a:chExt cx="4489901" cy="383648"/>
          </a:xfrm>
        </p:grpSpPr>
        <p:sp>
          <p:nvSpPr>
            <p:cNvPr id="51" name="Flowchart: Connector 50"/>
            <p:cNvSpPr/>
            <p:nvPr/>
          </p:nvSpPr>
          <p:spPr>
            <a:xfrm>
              <a:off x="2257300" y="3363454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2710821" y="3363454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3165004" y="3362792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3613591" y="3364116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4067774" y="3363454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4520040" y="3364778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4974223" y="3364116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5422810" y="3365440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5876993" y="3364778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6337279" y="3363454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257300" y="3694612"/>
            <a:ext cx="4489901" cy="383648"/>
            <a:chOff x="2257300" y="3847009"/>
            <a:chExt cx="4489901" cy="383648"/>
          </a:xfrm>
        </p:grpSpPr>
        <p:sp>
          <p:nvSpPr>
            <p:cNvPr id="62" name="Flowchart: Connector 61"/>
            <p:cNvSpPr/>
            <p:nvPr/>
          </p:nvSpPr>
          <p:spPr>
            <a:xfrm>
              <a:off x="2257300" y="3847671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2710821" y="3847671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3165004" y="3847009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3613591" y="3848333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4067774" y="3847671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4520040" y="3848995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4974223" y="3848333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5422810" y="3849657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5876993" y="3848995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6337279" y="3847671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257300" y="4161804"/>
            <a:ext cx="4489901" cy="383648"/>
            <a:chOff x="2257300" y="4314201"/>
            <a:chExt cx="4489901" cy="383648"/>
          </a:xfrm>
        </p:grpSpPr>
        <p:sp>
          <p:nvSpPr>
            <p:cNvPr id="73" name="Flowchart: Connector 72"/>
            <p:cNvSpPr/>
            <p:nvPr/>
          </p:nvSpPr>
          <p:spPr>
            <a:xfrm>
              <a:off x="2257300" y="4314863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2710821" y="4314863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3165004" y="4314201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3613591" y="4315525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4067774" y="4314863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4520040" y="4316187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4974223" y="4315525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5422810" y="4316849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5876993" y="4316187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6337279" y="4314863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257300" y="4633527"/>
            <a:ext cx="4489901" cy="383648"/>
            <a:chOff x="2257300" y="4785924"/>
            <a:chExt cx="4489901" cy="383648"/>
          </a:xfrm>
        </p:grpSpPr>
        <p:sp>
          <p:nvSpPr>
            <p:cNvPr id="84" name="Flowchart: Connector 83"/>
            <p:cNvSpPr/>
            <p:nvPr/>
          </p:nvSpPr>
          <p:spPr>
            <a:xfrm>
              <a:off x="2257300" y="4786586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Flowchart: Connector 84"/>
            <p:cNvSpPr/>
            <p:nvPr/>
          </p:nvSpPr>
          <p:spPr>
            <a:xfrm>
              <a:off x="2710821" y="4786586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3165004" y="4785924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3613591" y="4787248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4067774" y="4786586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4520040" y="4787910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4974223" y="4787248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5422810" y="4788572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5876993" y="4787910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6337279" y="4786586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257300" y="5100719"/>
            <a:ext cx="4489901" cy="383648"/>
            <a:chOff x="2257300" y="5253116"/>
            <a:chExt cx="4489901" cy="383648"/>
          </a:xfrm>
        </p:grpSpPr>
        <p:sp>
          <p:nvSpPr>
            <p:cNvPr id="95" name="Flowchart: Connector 94"/>
            <p:cNvSpPr/>
            <p:nvPr/>
          </p:nvSpPr>
          <p:spPr>
            <a:xfrm>
              <a:off x="2257300" y="5253778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2710821" y="5253778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3165004" y="5253116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3613591" y="5254440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4067774" y="5253778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0" name="Flowchart: Connector 99"/>
            <p:cNvSpPr/>
            <p:nvPr/>
          </p:nvSpPr>
          <p:spPr>
            <a:xfrm>
              <a:off x="4520040" y="5255102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1" name="Flowchart: Connector 100"/>
            <p:cNvSpPr/>
            <p:nvPr/>
          </p:nvSpPr>
          <p:spPr>
            <a:xfrm>
              <a:off x="4974223" y="5254440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2" name="Flowchart: Connector 101"/>
            <p:cNvSpPr/>
            <p:nvPr/>
          </p:nvSpPr>
          <p:spPr>
            <a:xfrm>
              <a:off x="5422810" y="5255764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3" name="Flowchart: Connector 102"/>
            <p:cNvSpPr/>
            <p:nvPr/>
          </p:nvSpPr>
          <p:spPr>
            <a:xfrm>
              <a:off x="5876993" y="5255102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6337279" y="5253778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257300" y="5569480"/>
            <a:ext cx="4489901" cy="383648"/>
            <a:chOff x="2257300" y="5721877"/>
            <a:chExt cx="4489901" cy="383648"/>
          </a:xfrm>
        </p:grpSpPr>
        <p:sp>
          <p:nvSpPr>
            <p:cNvPr id="117" name="Flowchart: Connector 116"/>
            <p:cNvSpPr/>
            <p:nvPr/>
          </p:nvSpPr>
          <p:spPr>
            <a:xfrm>
              <a:off x="2257300" y="5722539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2710821" y="5722539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3165004" y="5721877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3613591" y="5723201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4067774" y="5722539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4520040" y="5723863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4974223" y="5723201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5422810" y="5724525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5876993" y="5723863"/>
              <a:ext cx="409922" cy="381000"/>
            </a:xfrm>
            <a:prstGeom prst="flowChartConnector">
              <a:avLst/>
            </a:prstGeom>
            <a:solidFill>
              <a:srgbClr val="006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6337279" y="5722539"/>
              <a:ext cx="409922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7" name="Rounded Rectangle 136"/>
          <p:cNvSpPr/>
          <p:nvPr/>
        </p:nvSpPr>
        <p:spPr>
          <a:xfrm>
            <a:off x="1401554" y="4219100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1401554" y="4712858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1412175" y="5201995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1412175" y="5695753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193087" y="4219703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8193087" y="4713461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8203708" y="5202598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203708" y="5696356"/>
            <a:ext cx="435592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412175" y="4221095"/>
            <a:ext cx="526286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1412175" y="4705500"/>
            <a:ext cx="526286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10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406856" y="5217901"/>
            <a:ext cx="526286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1406856" y="5702306"/>
            <a:ext cx="526286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10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8193975" y="4212608"/>
            <a:ext cx="434704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8193975" y="4697013"/>
            <a:ext cx="434704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8188656" y="5209414"/>
            <a:ext cx="434704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2</a:t>
            </a:r>
            <a:endParaRPr lang="vi-VN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8188656" y="5693819"/>
            <a:ext cx="434704" cy="42895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47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13" grpId="0" animBg="1"/>
      <p:bldP spid="114" grpId="0" animBg="1"/>
      <p:bldP spid="115" grpId="0" animBg="1"/>
      <p:bldP spid="116" grpId="0" animBg="1"/>
      <p:bldP spid="127" grpId="0" animBg="1"/>
      <p:bldP spid="145" grpId="0" animBg="1"/>
      <p:bldP spid="146" grpId="0" animBg="1"/>
      <p:bldP spid="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5993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517" y="6266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31030"/>
              </p:ext>
            </p:extLst>
          </p:nvPr>
        </p:nvGraphicFramePr>
        <p:xfrm>
          <a:off x="1495490" y="1600200"/>
          <a:ext cx="6949440" cy="1630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endParaRPr lang="en-US" sz="1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vi-VN" sz="40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623490" y="16002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34711" y="3377625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08440"/>
              </p:ext>
            </p:extLst>
          </p:nvPr>
        </p:nvGraphicFramePr>
        <p:xfrm>
          <a:off x="1513413" y="4572000"/>
          <a:ext cx="1686988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7" name="Table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01527"/>
              </p:ext>
            </p:extLst>
          </p:nvPr>
        </p:nvGraphicFramePr>
        <p:xfrm>
          <a:off x="4104212" y="4572000"/>
          <a:ext cx="1686988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71155"/>
              </p:ext>
            </p:extLst>
          </p:nvPr>
        </p:nvGraphicFramePr>
        <p:xfrm>
          <a:off x="6705600" y="4559598"/>
          <a:ext cx="1686988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vi-VN" sz="2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1295400" y="3808231"/>
            <a:ext cx="2122967" cy="762000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Isosceles Triangle 145"/>
          <p:cNvSpPr/>
          <p:nvPr/>
        </p:nvSpPr>
        <p:spPr>
          <a:xfrm>
            <a:off x="3896833" y="3810004"/>
            <a:ext cx="2122967" cy="762000"/>
          </a:xfrm>
          <a:prstGeom prst="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Isosceles Triangle 146"/>
          <p:cNvSpPr/>
          <p:nvPr/>
        </p:nvSpPr>
        <p:spPr>
          <a:xfrm>
            <a:off x="6487633" y="3797605"/>
            <a:ext cx="2122967" cy="7620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470" y="269429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0896" y="2694296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7491" y="2749898"/>
            <a:ext cx="417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8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2749898"/>
            <a:ext cx="417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8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2749898"/>
            <a:ext cx="417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7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749898"/>
            <a:ext cx="5725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10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0" y="2749898"/>
            <a:ext cx="417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cs typeface="HP001 5H" pitchFamily="34" charset="0"/>
              </a:rPr>
              <a:t>9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7542" y="5086290"/>
            <a:ext cx="341760" cy="43088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4544" y="5576248"/>
            <a:ext cx="341760" cy="43088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2744" y="6067721"/>
            <a:ext cx="341760" cy="43088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5076054"/>
            <a:ext cx="341760" cy="430887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5008" y="5575265"/>
            <a:ext cx="341760" cy="430887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7048" y="6066584"/>
            <a:ext cx="341760" cy="430887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50967" y="5064456"/>
            <a:ext cx="341760" cy="43088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00527" y="5562600"/>
            <a:ext cx="341760" cy="43088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1496" y="6061727"/>
            <a:ext cx="341760" cy="43088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5993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517" y="6266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91055" y="3581400"/>
            <a:ext cx="8001000" cy="2971800"/>
          </a:xfrm>
          <a:prstGeom prst="round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0929" y="1805763"/>
            <a:ext cx="8001000" cy="1547037"/>
          </a:xfrm>
          <a:prstGeom prst="roundRect">
            <a:avLst/>
          </a:prstGeom>
          <a:solidFill>
            <a:srgbClr val="C6E2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679446" y="2057400"/>
            <a:ext cx="526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055" y="3865602"/>
            <a:ext cx="5485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92797" y="2209800"/>
            <a:ext cx="5474803" cy="774341"/>
            <a:chOff x="1916597" y="2315082"/>
            <a:chExt cx="5474803" cy="774341"/>
          </a:xfrm>
        </p:grpSpPr>
        <p:grpSp>
          <p:nvGrpSpPr>
            <p:cNvPr id="19" name="Group 18"/>
            <p:cNvGrpSpPr/>
            <p:nvPr/>
          </p:nvGrpSpPr>
          <p:grpSpPr>
            <a:xfrm>
              <a:off x="1916597" y="2423583"/>
              <a:ext cx="5474803" cy="665840"/>
              <a:chOff x="1916597" y="2423583"/>
              <a:chExt cx="5474803" cy="66584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916597" y="2423583"/>
                <a:ext cx="665840" cy="665840"/>
              </a:xfrm>
              <a:prstGeom prst="ellipse">
                <a:avLst/>
              </a:prstGeom>
              <a:solidFill>
                <a:srgbClr val="FF9966"/>
              </a:solidFill>
              <a:ln>
                <a:solidFill>
                  <a:srgbClr val="DD6909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vi-VN" sz="2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582437" y="2461683"/>
                <a:ext cx="1608563" cy="589640"/>
                <a:chOff x="2582437" y="2461683"/>
                <a:chExt cx="1608563" cy="589640"/>
              </a:xfrm>
            </p:grpSpPr>
            <p:sp>
              <p:nvSpPr>
                <p:cNvPr id="8" name="Rounded Rectangle 7"/>
                <p:cNvSpPr/>
                <p:nvPr/>
              </p:nvSpPr>
              <p:spPr>
                <a:xfrm>
                  <a:off x="3601360" y="2461683"/>
                  <a:ext cx="589640" cy="589640"/>
                </a:xfrm>
                <a:prstGeom prst="roundRect">
                  <a:avLst/>
                </a:prstGeom>
                <a:ln>
                  <a:solidFill>
                    <a:srgbClr val="DD6909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600" b="1" dirty="0" smtClean="0">
                      <a:latin typeface="Arial" pitchFamily="34" charset="0"/>
                      <a:cs typeface="Arial" pitchFamily="34" charset="0"/>
                    </a:rPr>
                    <a:t>?</a:t>
                  </a:r>
                  <a:endParaRPr lang="vi-VN" sz="2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3" name="Straight Arrow Connector 12"/>
                <p:cNvCxnSpPr>
                  <a:stCxn id="7" idx="6"/>
                  <a:endCxn id="8" idx="1"/>
                </p:cNvCxnSpPr>
                <p:nvPr/>
              </p:nvCxnSpPr>
              <p:spPr>
                <a:xfrm>
                  <a:off x="2582437" y="2756503"/>
                  <a:ext cx="1018923" cy="0"/>
                </a:xfrm>
                <a:prstGeom prst="straightConnector1">
                  <a:avLst/>
                </a:prstGeom>
                <a:ln w="38100">
                  <a:solidFill>
                    <a:srgbClr val="DD690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182637" y="2461131"/>
                <a:ext cx="1608563" cy="589640"/>
                <a:chOff x="2582437" y="2461683"/>
                <a:chExt cx="1608563" cy="589640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3601360" y="2461683"/>
                  <a:ext cx="589640" cy="589640"/>
                </a:xfrm>
                <a:prstGeom prst="roundRect">
                  <a:avLst/>
                </a:prstGeom>
                <a:ln>
                  <a:solidFill>
                    <a:srgbClr val="DD6909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600" b="1" dirty="0" smtClean="0">
                      <a:latin typeface="Arial" pitchFamily="34" charset="0"/>
                      <a:cs typeface="Arial" pitchFamily="34" charset="0"/>
                    </a:rPr>
                    <a:t>?</a:t>
                  </a:r>
                  <a:endParaRPr lang="vi-VN" sz="2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8" name="Straight Arrow Connector 27"/>
                <p:cNvCxnSpPr>
                  <a:endCxn id="27" idx="1"/>
                </p:cNvCxnSpPr>
                <p:nvPr/>
              </p:nvCxnSpPr>
              <p:spPr>
                <a:xfrm>
                  <a:off x="2582437" y="2756503"/>
                  <a:ext cx="1018923" cy="0"/>
                </a:xfrm>
                <a:prstGeom prst="straightConnector1">
                  <a:avLst/>
                </a:prstGeom>
                <a:ln w="38100">
                  <a:solidFill>
                    <a:srgbClr val="DD690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5782837" y="2460968"/>
                <a:ext cx="1608563" cy="589640"/>
                <a:chOff x="2582437" y="2461683"/>
                <a:chExt cx="1608563" cy="589640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3601360" y="2461683"/>
                  <a:ext cx="589640" cy="589640"/>
                </a:xfrm>
                <a:prstGeom prst="roundRect">
                  <a:avLst/>
                </a:prstGeom>
                <a:ln>
                  <a:solidFill>
                    <a:srgbClr val="DD6909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600" b="1" dirty="0" smtClean="0">
                      <a:latin typeface="Arial" pitchFamily="34" charset="0"/>
                      <a:cs typeface="Arial" pitchFamily="34" charset="0"/>
                    </a:rPr>
                    <a:t>?</a:t>
                  </a:r>
                  <a:endParaRPr lang="vi-VN" sz="2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1" name="Straight Arrow Connector 30"/>
                <p:cNvCxnSpPr>
                  <a:endCxn id="30" idx="1"/>
                </p:cNvCxnSpPr>
                <p:nvPr/>
              </p:nvCxnSpPr>
              <p:spPr>
                <a:xfrm>
                  <a:off x="2582437" y="2756503"/>
                  <a:ext cx="1018923" cy="0"/>
                </a:xfrm>
                <a:prstGeom prst="straightConnector1">
                  <a:avLst/>
                </a:prstGeom>
                <a:ln w="38100">
                  <a:solidFill>
                    <a:srgbClr val="DD690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2626203" y="2315082"/>
              <a:ext cx="7909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+ 4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50152" y="2321917"/>
              <a:ext cx="8552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– 6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26552" y="2315082"/>
              <a:ext cx="8552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+ 7</a:t>
              </a:r>
              <a:endParaRPr lang="vi-VN" sz="2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24472" y="5802421"/>
            <a:ext cx="2419128" cy="598379"/>
            <a:chOff x="2803044" y="5410200"/>
            <a:chExt cx="2419128" cy="598379"/>
          </a:xfrm>
        </p:grpSpPr>
        <p:sp>
          <p:nvSpPr>
            <p:cNvPr id="50" name="Rounded Rectangle 49"/>
            <p:cNvSpPr/>
            <p:nvPr/>
          </p:nvSpPr>
          <p:spPr>
            <a:xfrm>
              <a:off x="2803044" y="5410200"/>
              <a:ext cx="589640" cy="589640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413332" y="5413001"/>
              <a:ext cx="589640" cy="589640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022244" y="5416138"/>
              <a:ext cx="589640" cy="589640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632532" y="5418939"/>
              <a:ext cx="589640" cy="589640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vi-VN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39690" y="5191496"/>
            <a:ext cx="1808840" cy="595578"/>
            <a:chOff x="2955444" y="5562600"/>
            <a:chExt cx="1808840" cy="595578"/>
          </a:xfrm>
        </p:grpSpPr>
        <p:sp>
          <p:nvSpPr>
            <p:cNvPr id="55" name="Rounded Rectangle 54"/>
            <p:cNvSpPr/>
            <p:nvPr/>
          </p:nvSpPr>
          <p:spPr>
            <a:xfrm>
              <a:off x="2955444" y="5562600"/>
              <a:ext cx="589640" cy="589640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565732" y="5565401"/>
              <a:ext cx="589640" cy="589640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174644" y="5568538"/>
              <a:ext cx="589640" cy="589640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154470" y="4583876"/>
            <a:ext cx="1199928" cy="592441"/>
            <a:chOff x="2955444" y="5562600"/>
            <a:chExt cx="1199928" cy="592441"/>
          </a:xfrm>
        </p:grpSpPr>
        <p:sp>
          <p:nvSpPr>
            <p:cNvPr id="61" name="Rounded Rectangle 60"/>
            <p:cNvSpPr/>
            <p:nvPr/>
          </p:nvSpPr>
          <p:spPr>
            <a:xfrm>
              <a:off x="2955444" y="5562600"/>
              <a:ext cx="589640" cy="589640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vi-VN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565732" y="5565401"/>
              <a:ext cx="589640" cy="589640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4459614" y="3985497"/>
            <a:ext cx="589640" cy="58964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91996" y="2435062"/>
            <a:ext cx="3417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08496" y="2456021"/>
            <a:ext cx="3417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19841" y="2449208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79896" y="5293056"/>
            <a:ext cx="3417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12056" y="4660865"/>
            <a:ext cx="3417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12576" y="4064873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4" grpId="0" animBg="1"/>
      <p:bldP spid="15" grpId="0" animBg="1"/>
      <p:bldP spid="16" grpId="0"/>
      <p:bldP spid="17" grpId="0"/>
      <p:bldP spid="6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267</Words>
  <Application>Microsoft Office PowerPoint</Application>
  <PresentationFormat>On-screen Show (4:3)</PresentationFormat>
  <Paragraphs>175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Arial-Rounded</vt:lpstr>
      <vt:lpstr>等线</vt:lpstr>
      <vt:lpstr>HP001 5H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76</cp:revision>
  <dcterms:created xsi:type="dcterms:W3CDTF">2006-08-16T00:00:00Z</dcterms:created>
  <dcterms:modified xsi:type="dcterms:W3CDTF">2025-04-11T23:06:40Z</dcterms:modified>
</cp:coreProperties>
</file>