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7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6E2EC"/>
    <a:srgbClr val="FF99CC"/>
    <a:srgbClr val="FF1D1D"/>
    <a:srgbClr val="EE0000"/>
    <a:srgbClr val="DE0000"/>
    <a:srgbClr val="CC0000"/>
    <a:srgbClr val="FE00AF"/>
    <a:srgbClr val="EE00A4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6" autoAdjust="0"/>
    <p:restoredTop sz="96642" autoAdjust="0"/>
  </p:normalViewPr>
  <p:slideViewPr>
    <p:cSldViewPr>
      <p:cViewPr varScale="1">
        <p:scale>
          <a:sx n="66" d="100"/>
          <a:sy n="66" d="100"/>
        </p:scale>
        <p:origin x="18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810BC-4AFD-4DBF-8CEE-BC56060B7CE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F80CF-0286-49ED-A11E-2FC4C452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0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88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652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52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635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865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130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30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06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39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04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131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468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28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02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639670"/>
            <a:ext cx="8750469" cy="115059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13: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682308" y="13492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48851" y="781260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2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427032" y="1752600"/>
            <a:ext cx="798992" cy="661922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303332" y="1837339"/>
            <a:ext cx="655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Arial" pitchFamily="34" charset="0"/>
                <a:cs typeface="Arial" pitchFamily="34" charset="0"/>
              </a:rPr>
              <a:t>Nối (theo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mẫu)</a:t>
            </a:r>
            <a:endParaRPr lang="vi-VN" sz="2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72" y="2414522"/>
            <a:ext cx="8305800" cy="444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8-Point Star 1"/>
          <p:cNvSpPr/>
          <p:nvPr/>
        </p:nvSpPr>
        <p:spPr>
          <a:xfrm>
            <a:off x="3733800" y="4293361"/>
            <a:ext cx="685800" cy="685800"/>
          </a:xfrm>
          <a:prstGeom prst="star8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8-Point Star 10"/>
          <p:cNvSpPr/>
          <p:nvPr/>
        </p:nvSpPr>
        <p:spPr>
          <a:xfrm>
            <a:off x="4648200" y="4293361"/>
            <a:ext cx="685800" cy="685800"/>
          </a:xfrm>
          <a:prstGeom prst="star8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urved Connector 4"/>
          <p:cNvCxnSpPr>
            <a:endCxn id="11" idx="5"/>
          </p:cNvCxnSpPr>
          <p:nvPr/>
        </p:nvCxnSpPr>
        <p:spPr>
          <a:xfrm rot="16200000" flipH="1">
            <a:off x="4025519" y="3670680"/>
            <a:ext cx="736194" cy="710033"/>
          </a:xfrm>
          <a:prstGeom prst="curved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4572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95490" y="5993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0517" y="6266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3733800" y="3124200"/>
            <a:ext cx="1835810" cy="1772727"/>
            <a:chOff x="3957337" y="2819400"/>
            <a:chExt cx="1835810" cy="177272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7337" y="2819400"/>
              <a:ext cx="1835810" cy="1772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640242" y="3429297"/>
              <a:ext cx="470000" cy="707886"/>
            </a:xfrm>
            <a:prstGeom prst="rect">
              <a:avLst/>
            </a:prstGeom>
            <a:solidFill>
              <a:srgbClr val="FF1D1D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vi-VN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05322" y="2286000"/>
            <a:ext cx="1495078" cy="685800"/>
            <a:chOff x="1552922" y="1981200"/>
            <a:chExt cx="1495078" cy="685800"/>
          </a:xfrm>
        </p:grpSpPr>
        <p:sp>
          <p:nvSpPr>
            <p:cNvPr id="12" name="Rounded Rectangle 11"/>
            <p:cNvSpPr/>
            <p:nvPr/>
          </p:nvSpPr>
          <p:spPr>
            <a:xfrm>
              <a:off x="1552922" y="1981200"/>
              <a:ext cx="1495078" cy="685800"/>
            </a:xfrm>
            <a:prstGeom prst="roundRect">
              <a:avLst/>
            </a:prstGeom>
            <a:solidFill>
              <a:srgbClr val="C6E2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3 + </a:t>
              </a:r>
              <a:endParaRPr lang="vi-VN" sz="3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438400" y="2109625"/>
              <a:ext cx="435592" cy="428950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1000" y="3581400"/>
            <a:ext cx="1495078" cy="685800"/>
            <a:chOff x="228600" y="3276600"/>
            <a:chExt cx="1495078" cy="685800"/>
          </a:xfrm>
        </p:grpSpPr>
        <p:sp>
          <p:nvSpPr>
            <p:cNvPr id="14" name="Rounded Rectangle 13"/>
            <p:cNvSpPr/>
            <p:nvPr/>
          </p:nvSpPr>
          <p:spPr>
            <a:xfrm>
              <a:off x="228600" y="3276600"/>
              <a:ext cx="1495078" cy="6858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10 – </a:t>
              </a:r>
              <a:endParaRPr lang="vi-VN" sz="3000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192739" y="3418673"/>
              <a:ext cx="435592" cy="428950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66800" y="4876800"/>
            <a:ext cx="1495078" cy="685800"/>
            <a:chOff x="914400" y="4572000"/>
            <a:chExt cx="1495078" cy="685800"/>
          </a:xfrm>
        </p:grpSpPr>
        <p:sp>
          <p:nvSpPr>
            <p:cNvPr id="15" name="Rounded Rectangle 14"/>
            <p:cNvSpPr/>
            <p:nvPr/>
          </p:nvSpPr>
          <p:spPr>
            <a:xfrm>
              <a:off x="914400" y="4572000"/>
              <a:ext cx="1495078" cy="685800"/>
            </a:xfrm>
            <a:prstGeom prst="round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5 </a:t>
              </a:r>
              <a:r>
                <a:rPr lang="en-US" sz="30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+ </a:t>
              </a:r>
              <a:endParaRPr lang="vi-VN" sz="3000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784799" y="4700425"/>
              <a:ext cx="435592" cy="428950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5867400" y="2286000"/>
            <a:ext cx="1495078" cy="685800"/>
            <a:chOff x="5715000" y="1981200"/>
            <a:chExt cx="1495078" cy="685800"/>
          </a:xfrm>
        </p:grpSpPr>
        <p:sp>
          <p:nvSpPr>
            <p:cNvPr id="16" name="Rounded Rectangle 15"/>
            <p:cNvSpPr/>
            <p:nvPr/>
          </p:nvSpPr>
          <p:spPr>
            <a:xfrm>
              <a:off x="5715000" y="1981200"/>
              <a:ext cx="1495078" cy="685800"/>
            </a:xfrm>
            <a:prstGeom prst="round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4 </a:t>
              </a:r>
              <a:r>
                <a:rPr lang="en-US" sz="30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+ </a:t>
              </a:r>
              <a:endParaRPr lang="vi-VN" sz="30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620605" y="2119952"/>
              <a:ext cx="435592" cy="428950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7267922" y="3581400"/>
            <a:ext cx="1495078" cy="685800"/>
            <a:chOff x="7115522" y="3276600"/>
            <a:chExt cx="1495078" cy="685800"/>
          </a:xfrm>
        </p:grpSpPr>
        <p:sp>
          <p:nvSpPr>
            <p:cNvPr id="17" name="Rounded Rectangle 16"/>
            <p:cNvSpPr/>
            <p:nvPr/>
          </p:nvSpPr>
          <p:spPr>
            <a:xfrm>
              <a:off x="7115522" y="3276600"/>
              <a:ext cx="1495078" cy="6858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8 </a:t>
              </a:r>
              <a:r>
                <a:rPr lang="en-US" sz="30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– </a:t>
              </a:r>
              <a:endParaRPr lang="vi-VN" sz="3000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8022608" y="3429000"/>
              <a:ext cx="435592" cy="428950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6353522" y="4876800"/>
            <a:ext cx="1495078" cy="685800"/>
            <a:chOff x="5896322" y="4572000"/>
            <a:chExt cx="1495078" cy="685800"/>
          </a:xfrm>
        </p:grpSpPr>
        <p:sp>
          <p:nvSpPr>
            <p:cNvPr id="18" name="Rounded Rectangle 17"/>
            <p:cNvSpPr/>
            <p:nvPr/>
          </p:nvSpPr>
          <p:spPr>
            <a:xfrm>
              <a:off x="5896322" y="4572000"/>
              <a:ext cx="1495078" cy="6858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2 + </a:t>
              </a:r>
              <a:endParaRPr lang="vi-VN" sz="3000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03408" y="4710752"/>
              <a:ext cx="435592" cy="428950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053" name="Straight Arrow Connector 2052"/>
          <p:cNvCxnSpPr/>
          <p:nvPr/>
        </p:nvCxnSpPr>
        <p:spPr>
          <a:xfrm>
            <a:off x="2425565" y="2958152"/>
            <a:ext cx="1384435" cy="75167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3"/>
          </p:cNvCxnSpPr>
          <p:nvPr/>
        </p:nvCxnSpPr>
        <p:spPr>
          <a:xfrm>
            <a:off x="1876078" y="3924300"/>
            <a:ext cx="1933922" cy="1364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5" idx="3"/>
          </p:cNvCxnSpPr>
          <p:nvPr/>
        </p:nvCxnSpPr>
        <p:spPr>
          <a:xfrm flipV="1">
            <a:off x="2561878" y="4088040"/>
            <a:ext cx="1324322" cy="113166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5410200" y="2971800"/>
            <a:ext cx="1204740" cy="738025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555962" y="3924300"/>
            <a:ext cx="1698312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8" idx="1"/>
          </p:cNvCxnSpPr>
          <p:nvPr/>
        </p:nvCxnSpPr>
        <p:spPr>
          <a:xfrm flipH="1" flipV="1">
            <a:off x="5410200" y="4162750"/>
            <a:ext cx="943322" cy="105695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9"/>
          <p:cNvSpPr txBox="1"/>
          <p:nvPr/>
        </p:nvSpPr>
        <p:spPr>
          <a:xfrm>
            <a:off x="2644466" y="2428073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9"/>
          <p:cNvSpPr txBox="1"/>
          <p:nvPr/>
        </p:nvSpPr>
        <p:spPr>
          <a:xfrm>
            <a:off x="1401872" y="3738665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9"/>
          <p:cNvSpPr txBox="1"/>
          <p:nvPr/>
        </p:nvSpPr>
        <p:spPr>
          <a:xfrm>
            <a:off x="1991327" y="5032520"/>
            <a:ext cx="409189" cy="411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9"/>
          <p:cNvSpPr txBox="1"/>
          <p:nvPr/>
        </p:nvSpPr>
        <p:spPr>
          <a:xfrm>
            <a:off x="6827134" y="245359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8229137" y="374899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9"/>
          <p:cNvSpPr txBox="1"/>
          <p:nvPr/>
        </p:nvSpPr>
        <p:spPr>
          <a:xfrm>
            <a:off x="7319962" y="5044392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5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0" y="6387152"/>
            <a:ext cx="457200" cy="4572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0208" y="4572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63" y="132258"/>
            <a:ext cx="6553200" cy="543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3648" y="4919008"/>
            <a:ext cx="8975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 </a:t>
            </a:r>
            <a:r>
              <a:rPr lang="vi-VN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 b</a:t>
            </a:r>
            <a:r>
              <a:rPr lang="vi-VN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ưởi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ghi phép tính có kết quả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 4, tô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 vàng vào các quả b</a:t>
            </a:r>
            <a:r>
              <a: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ưởi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ghi phép tính có kết quả bằng 5, tô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 xanh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 các quả b</a:t>
            </a:r>
            <a:r>
              <a:rPr lang="vi-VN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ưởi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ghi phép tính có kết quả bằng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</a:p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Số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 b</a:t>
            </a:r>
            <a:r>
              <a:rPr lang="vi-VN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ưởi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màu nào nhiều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nhất?</a:t>
            </a:r>
          </a:p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A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Đỏ            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Vàng                       C. Xanh</a:t>
            </a:r>
            <a:endParaRPr lang="en-US" sz="2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4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137</Words>
  <Application>Microsoft Office PowerPoint</Application>
  <PresentationFormat>On-screen Show (4:3)</PresentationFormat>
  <Paragraphs>35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90</cp:revision>
  <dcterms:created xsi:type="dcterms:W3CDTF">2006-08-16T00:00:00Z</dcterms:created>
  <dcterms:modified xsi:type="dcterms:W3CDTF">2025-04-11T23:08:19Z</dcterms:modified>
</cp:coreProperties>
</file>