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6E2EC"/>
    <a:srgbClr val="FF9966"/>
    <a:srgbClr val="FFCCCC"/>
    <a:srgbClr val="FFCCFF"/>
    <a:srgbClr val="0000FF"/>
    <a:srgbClr val="DD6909"/>
    <a:srgbClr val="FF9900"/>
    <a:srgbClr val="00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86" autoAdjust="0"/>
    <p:restoredTop sz="96642" autoAdjust="0"/>
  </p:normalViewPr>
  <p:slideViewPr>
    <p:cSldViewPr>
      <p:cViewPr varScale="1">
        <p:scale>
          <a:sx n="66" d="100"/>
          <a:sy n="66" d="100"/>
        </p:scale>
        <p:origin x="18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E9A2B-0892-4404-A2B1-5B2236EC956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AE478-EC3D-4ECA-9CB3-6375912AA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28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70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361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066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090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360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029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2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754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48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715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935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687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33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16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97162" y="2639670"/>
            <a:ext cx="8750469" cy="1150591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13: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chung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3)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682308" y="13492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48851" y="781260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175589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val 23"/>
          <p:cNvSpPr/>
          <p:nvPr/>
        </p:nvSpPr>
        <p:spPr>
          <a:xfrm>
            <a:off x="420208" y="17526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1495490" y="18947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00517" y="19220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239221" y="5181600"/>
            <a:ext cx="3021468" cy="598379"/>
            <a:chOff x="3524472" y="5334000"/>
            <a:chExt cx="3021468" cy="598379"/>
          </a:xfrm>
        </p:grpSpPr>
        <p:grpSp>
          <p:nvGrpSpPr>
            <p:cNvPr id="28" name="Group 27"/>
            <p:cNvGrpSpPr/>
            <p:nvPr/>
          </p:nvGrpSpPr>
          <p:grpSpPr>
            <a:xfrm>
              <a:off x="3524472" y="5334000"/>
              <a:ext cx="2419128" cy="598379"/>
              <a:chOff x="2803044" y="5410200"/>
              <a:chExt cx="2419128" cy="598379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2803044" y="5410200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3413332" y="5413001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4022244" y="5416138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4632532" y="5418939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6" name="Rounded Rectangle 35"/>
            <p:cNvSpPr/>
            <p:nvPr/>
          </p:nvSpPr>
          <p:spPr>
            <a:xfrm>
              <a:off x="5956300" y="5342739"/>
              <a:ext cx="589640" cy="589640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648345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39"/>
          <p:cNvSpPr txBox="1"/>
          <p:nvPr/>
        </p:nvSpPr>
        <p:spPr>
          <a:xfrm>
            <a:off x="3351096" y="5232446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39"/>
          <p:cNvSpPr txBox="1"/>
          <p:nvPr/>
        </p:nvSpPr>
        <p:spPr>
          <a:xfrm>
            <a:off x="4582825" y="5232446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39"/>
          <p:cNvSpPr txBox="1"/>
          <p:nvPr/>
        </p:nvSpPr>
        <p:spPr>
          <a:xfrm>
            <a:off x="5702681" y="5232446"/>
            <a:ext cx="540533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241344" y="5954821"/>
            <a:ext cx="3021468" cy="598379"/>
            <a:chOff x="3524472" y="5334000"/>
            <a:chExt cx="3021468" cy="598379"/>
          </a:xfrm>
        </p:grpSpPr>
        <p:grpSp>
          <p:nvGrpSpPr>
            <p:cNvPr id="18" name="Group 17"/>
            <p:cNvGrpSpPr/>
            <p:nvPr/>
          </p:nvGrpSpPr>
          <p:grpSpPr>
            <a:xfrm>
              <a:off x="3524472" y="5334000"/>
              <a:ext cx="2419128" cy="598379"/>
              <a:chOff x="2803044" y="5410200"/>
              <a:chExt cx="2419128" cy="598379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2803044" y="5410200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3413332" y="5413001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4022244" y="5416138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4632532" y="5418939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5956300" y="5342739"/>
              <a:ext cx="589640" cy="589640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39"/>
          <p:cNvSpPr txBox="1"/>
          <p:nvPr/>
        </p:nvSpPr>
        <p:spPr>
          <a:xfrm>
            <a:off x="3353219" y="6005667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39"/>
          <p:cNvSpPr txBox="1"/>
          <p:nvPr/>
        </p:nvSpPr>
        <p:spPr>
          <a:xfrm>
            <a:off x="4584948" y="6005667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39"/>
          <p:cNvSpPr txBox="1"/>
          <p:nvPr/>
        </p:nvSpPr>
        <p:spPr>
          <a:xfrm>
            <a:off x="5704804" y="6005667"/>
            <a:ext cx="540533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1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14" grpId="0" animBg="1"/>
      <p:bldP spid="15" grpId="0" animBg="1"/>
      <p:bldP spid="16" grpId="0" animBg="1"/>
      <p:bldP spid="27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295400"/>
            <a:ext cx="8134350" cy="4629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20208" y="4572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95490" y="5993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0517" y="6266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3239221" y="5926775"/>
            <a:ext cx="3021468" cy="598379"/>
            <a:chOff x="3524472" y="5334000"/>
            <a:chExt cx="3021468" cy="598379"/>
          </a:xfrm>
        </p:grpSpPr>
        <p:grpSp>
          <p:nvGrpSpPr>
            <p:cNvPr id="115" name="Group 114"/>
            <p:cNvGrpSpPr/>
            <p:nvPr/>
          </p:nvGrpSpPr>
          <p:grpSpPr>
            <a:xfrm>
              <a:off x="3524472" y="5334000"/>
              <a:ext cx="2419128" cy="598379"/>
              <a:chOff x="2803044" y="5410200"/>
              <a:chExt cx="2419128" cy="598379"/>
            </a:xfrm>
          </p:grpSpPr>
          <p:sp>
            <p:nvSpPr>
              <p:cNvPr id="127" name="Rounded Rectangle 126"/>
              <p:cNvSpPr/>
              <p:nvPr/>
            </p:nvSpPr>
            <p:spPr>
              <a:xfrm>
                <a:off x="2803044" y="5410200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5" name="Rounded Rectangle 144"/>
              <p:cNvSpPr/>
              <p:nvPr/>
            </p:nvSpPr>
            <p:spPr>
              <a:xfrm>
                <a:off x="3413332" y="5413001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6" name="Rounded Rectangle 145"/>
              <p:cNvSpPr/>
              <p:nvPr/>
            </p:nvSpPr>
            <p:spPr>
              <a:xfrm>
                <a:off x="4022244" y="5416138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" name="Rounded Rectangle 146"/>
              <p:cNvSpPr/>
              <p:nvPr/>
            </p:nvSpPr>
            <p:spPr>
              <a:xfrm>
                <a:off x="4632532" y="5418939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6" name="Rounded Rectangle 115"/>
            <p:cNvSpPr/>
            <p:nvPr/>
          </p:nvSpPr>
          <p:spPr>
            <a:xfrm>
              <a:off x="5956300" y="5342739"/>
              <a:ext cx="589640" cy="589640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extBox 39"/>
          <p:cNvSpPr txBox="1"/>
          <p:nvPr/>
        </p:nvSpPr>
        <p:spPr>
          <a:xfrm>
            <a:off x="3352741" y="5976458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39"/>
          <p:cNvSpPr txBox="1"/>
          <p:nvPr/>
        </p:nvSpPr>
        <p:spPr>
          <a:xfrm>
            <a:off x="4571941" y="5989006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39"/>
          <p:cNvSpPr txBox="1"/>
          <p:nvPr/>
        </p:nvSpPr>
        <p:spPr>
          <a:xfrm>
            <a:off x="5706044" y="6004104"/>
            <a:ext cx="540533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74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10668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95490" y="1208983"/>
            <a:ext cx="1922877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&gt; ; &lt; ; =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12362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97763" y="2706975"/>
            <a:ext cx="6954148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        4 + 1			 3 + 4         7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       10 – 2 			 7 + 2         8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        2 + 6			10 – 2        7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867288" y="2833981"/>
            <a:ext cx="589640" cy="58964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67288" y="3497067"/>
            <a:ext cx="589640" cy="58964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67288" y="4191560"/>
            <a:ext cx="589640" cy="58964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27125" y="2835625"/>
            <a:ext cx="589640" cy="58964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27125" y="3498711"/>
            <a:ext cx="589640" cy="58964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227125" y="4193204"/>
            <a:ext cx="589640" cy="58964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2819875"/>
            <a:ext cx="70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a)</a:t>
            </a:r>
            <a:endParaRPr lang="vi-VN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310662" y="2819874"/>
            <a:ext cx="70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b)</a:t>
            </a:r>
            <a:endParaRPr lang="vi-VN" sz="3200" b="1" dirty="0"/>
          </a:p>
        </p:txBody>
      </p:sp>
      <p:sp>
        <p:nvSpPr>
          <p:cNvPr id="14" name="TextBox 39"/>
          <p:cNvSpPr txBox="1"/>
          <p:nvPr/>
        </p:nvSpPr>
        <p:spPr>
          <a:xfrm>
            <a:off x="1975999" y="2892005"/>
            <a:ext cx="39466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39"/>
          <p:cNvSpPr txBox="1"/>
          <p:nvPr/>
        </p:nvSpPr>
        <p:spPr>
          <a:xfrm>
            <a:off x="1945902" y="3547023"/>
            <a:ext cx="39466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39"/>
          <p:cNvSpPr txBox="1"/>
          <p:nvPr/>
        </p:nvSpPr>
        <p:spPr>
          <a:xfrm>
            <a:off x="1957123" y="4226256"/>
            <a:ext cx="372218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39"/>
          <p:cNvSpPr txBox="1"/>
          <p:nvPr/>
        </p:nvSpPr>
        <p:spPr>
          <a:xfrm>
            <a:off x="7315188" y="2868304"/>
            <a:ext cx="39466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39"/>
          <p:cNvSpPr txBox="1"/>
          <p:nvPr/>
        </p:nvSpPr>
        <p:spPr>
          <a:xfrm>
            <a:off x="7285091" y="3523322"/>
            <a:ext cx="39466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39"/>
          <p:cNvSpPr txBox="1"/>
          <p:nvPr/>
        </p:nvSpPr>
        <p:spPr>
          <a:xfrm>
            <a:off x="7309960" y="4243499"/>
            <a:ext cx="372218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24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14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4572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4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95490" y="5993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0517" y="6266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30823"/>
            <a:ext cx="6705599" cy="4674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3379332" y="6031021"/>
            <a:ext cx="3021468" cy="598379"/>
            <a:chOff x="3524472" y="5334000"/>
            <a:chExt cx="3021468" cy="598379"/>
          </a:xfrm>
        </p:grpSpPr>
        <p:grpSp>
          <p:nvGrpSpPr>
            <p:cNvPr id="39" name="Group 38"/>
            <p:cNvGrpSpPr/>
            <p:nvPr/>
          </p:nvGrpSpPr>
          <p:grpSpPr>
            <a:xfrm>
              <a:off x="3524472" y="5334000"/>
              <a:ext cx="2419128" cy="598379"/>
              <a:chOff x="2803044" y="5410200"/>
              <a:chExt cx="2419128" cy="598379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2803044" y="5410200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3413332" y="5413001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–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4022244" y="5416138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4632532" y="5418939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0" name="Rounded Rectangle 39"/>
            <p:cNvSpPr/>
            <p:nvPr/>
          </p:nvSpPr>
          <p:spPr>
            <a:xfrm>
              <a:off x="5956300" y="5342739"/>
              <a:ext cx="589640" cy="589640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39"/>
          <p:cNvSpPr txBox="1"/>
          <p:nvPr/>
        </p:nvSpPr>
        <p:spPr>
          <a:xfrm>
            <a:off x="4687665" y="6078884"/>
            <a:ext cx="39466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39"/>
          <p:cNvSpPr txBox="1"/>
          <p:nvPr/>
        </p:nvSpPr>
        <p:spPr>
          <a:xfrm>
            <a:off x="5895002" y="6083793"/>
            <a:ext cx="39466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03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88</Words>
  <Application>Microsoft Office PowerPoint</Application>
  <PresentationFormat>On-screen Show (4:3)</PresentationFormat>
  <Paragraphs>65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76</cp:revision>
  <dcterms:created xsi:type="dcterms:W3CDTF">2006-08-16T00:00:00Z</dcterms:created>
  <dcterms:modified xsi:type="dcterms:W3CDTF">2025-04-11T23:08:41Z</dcterms:modified>
</cp:coreProperties>
</file>