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9" r:id="rId3"/>
    <p:sldId id="257" r:id="rId4"/>
    <p:sldId id="258" r:id="rId5"/>
    <p:sldId id="259" r:id="rId6"/>
    <p:sldId id="262" r:id="rId7"/>
    <p:sldId id="264" r:id="rId8"/>
    <p:sldId id="268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99"/>
    <a:srgbClr val="CCFFFF"/>
    <a:srgbClr val="05BEFF"/>
    <a:srgbClr val="66FFFF"/>
    <a:srgbClr val="FFFF00"/>
    <a:srgbClr val="FFFF66"/>
    <a:srgbClr val="33CC33"/>
    <a:srgbClr val="FF00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6" d="100"/>
          <a:sy n="66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D1BB9-5DEB-42A5-A7E4-35DF843AE39E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A740-CF9C-49A2-BA23-49A0D885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0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A740-CF9C-49A2-BA23-49A0D88569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A740-CF9C-49A2-BA23-49A0D88569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20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66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0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3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249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28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81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5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47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5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Tieng-chuong-het-gio-www_nhacchuongvui_com.mp3" TargetMode="External"/><Relationship Id="rId6" Type="http://schemas.openxmlformats.org/officeDocument/2006/relationships/image" Target="../media/image16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esktop\Tieng-chuong-het-gio-www_nhacchuongvui_com.mp3" TargetMode="External"/><Relationship Id="rId6" Type="http://schemas.openxmlformats.org/officeDocument/2006/relationships/image" Target="../media/image16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14: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Khối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khối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chữ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nhật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457200" y="1891481"/>
            <a:ext cx="8382000" cy="4585519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514600" y="4668294"/>
            <a:ext cx="1424954" cy="1524002"/>
            <a:chOff x="1986077" y="4668294"/>
            <a:chExt cx="1424954" cy="1524002"/>
          </a:xfrm>
        </p:grpSpPr>
        <p:grpSp>
          <p:nvGrpSpPr>
            <p:cNvPr id="33" name="Group 32"/>
            <p:cNvGrpSpPr/>
            <p:nvPr/>
          </p:nvGrpSpPr>
          <p:grpSpPr>
            <a:xfrm>
              <a:off x="1986077" y="4668294"/>
              <a:ext cx="1417525" cy="1524002"/>
              <a:chOff x="4198315" y="2590800"/>
              <a:chExt cx="2126286" cy="2286002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4205630" y="3276600"/>
                <a:ext cx="1600200" cy="1600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4198315" y="2590800"/>
                <a:ext cx="2126285" cy="685232"/>
              </a:xfrm>
              <a:prstGeom prst="parallelogram">
                <a:avLst>
                  <a:gd name="adj" fmla="val 73045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5400000" flipV="1">
                <a:off x="4922215" y="3474417"/>
                <a:ext cx="2286001" cy="518770"/>
              </a:xfrm>
              <a:prstGeom prst="parallelogram">
                <a:avLst>
                  <a:gd name="adj" fmla="val 134421"/>
                </a:avLst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201174" y="5257800"/>
              <a:ext cx="597380" cy="770626"/>
              <a:chOff x="2201174" y="5257800"/>
              <a:chExt cx="597380" cy="770626"/>
            </a:xfrm>
          </p:grpSpPr>
          <p:sp>
            <p:nvSpPr>
              <p:cNvPr id="21" name="Flowchart: Connector 20"/>
              <p:cNvSpPr/>
              <p:nvPr/>
            </p:nvSpPr>
            <p:spPr>
              <a:xfrm>
                <a:off x="2204768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Flowchart: Connector 36"/>
              <p:cNvSpPr/>
              <p:nvPr/>
            </p:nvSpPr>
            <p:spPr>
              <a:xfrm>
                <a:off x="2608052" y="5257800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2201174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2604458" y="5550376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2201174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2604458" y="5837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8990183">
              <a:off x="2168130" y="4769808"/>
              <a:ext cx="398187" cy="220495"/>
              <a:chOff x="2200367" y="5164924"/>
              <a:chExt cx="444364" cy="246060"/>
            </a:xfrm>
          </p:grpSpPr>
          <p:sp>
            <p:nvSpPr>
              <p:cNvPr id="43" name="Flowchart: Connector 42"/>
              <p:cNvSpPr/>
              <p:nvPr/>
            </p:nvSpPr>
            <p:spPr>
              <a:xfrm>
                <a:off x="2200367" y="5220482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2454229" y="5164924"/>
                <a:ext cx="190502" cy="190502"/>
              </a:xfrm>
              <a:prstGeom prst="flowChartConnector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Flowchart: Connector 48"/>
            <p:cNvSpPr/>
            <p:nvPr/>
          </p:nvSpPr>
          <p:spPr>
            <a:xfrm rot="18990183">
              <a:off x="2580310" y="4798970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Flowchart: Connector 49"/>
            <p:cNvSpPr/>
            <p:nvPr/>
          </p:nvSpPr>
          <p:spPr>
            <a:xfrm rot="18990183">
              <a:off x="2859021" y="489964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Flowchart: Connector 50"/>
            <p:cNvSpPr/>
            <p:nvPr/>
          </p:nvSpPr>
          <p:spPr>
            <a:xfrm rot="18990183">
              <a:off x="2975064" y="470624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Flowchart: Connector 51"/>
            <p:cNvSpPr/>
            <p:nvPr/>
          </p:nvSpPr>
          <p:spPr>
            <a:xfrm rot="18990183">
              <a:off x="3055806" y="52041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Flowchart: Connector 52"/>
            <p:cNvSpPr/>
            <p:nvPr/>
          </p:nvSpPr>
          <p:spPr>
            <a:xfrm rot="18990183">
              <a:off x="3226465" y="4975579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Flowchart: Connector 53"/>
            <p:cNvSpPr/>
            <p:nvPr/>
          </p:nvSpPr>
          <p:spPr>
            <a:xfrm rot="18990183">
              <a:off x="3048058" y="5660465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Flowchart: Connector 54"/>
            <p:cNvSpPr/>
            <p:nvPr/>
          </p:nvSpPr>
          <p:spPr>
            <a:xfrm rot="18990183">
              <a:off x="3240325" y="5467121"/>
              <a:ext cx="170706" cy="170708"/>
            </a:xfrm>
            <a:prstGeom prst="flowChartConnector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438400" y="2048002"/>
            <a:ext cx="1795390" cy="2288823"/>
            <a:chOff x="1655570" y="1727733"/>
            <a:chExt cx="1795390" cy="2288823"/>
          </a:xfrm>
        </p:grpSpPr>
        <p:grpSp>
          <p:nvGrpSpPr>
            <p:cNvPr id="82" name="Group 81"/>
            <p:cNvGrpSpPr/>
            <p:nvPr/>
          </p:nvGrpSpPr>
          <p:grpSpPr>
            <a:xfrm>
              <a:off x="1655570" y="2086065"/>
              <a:ext cx="1795390" cy="1930491"/>
              <a:chOff x="1655570" y="2086065"/>
              <a:chExt cx="1795390" cy="193049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655570" y="2086305"/>
                <a:ext cx="1795390" cy="1930250"/>
                <a:chOff x="4198315" y="2590800"/>
                <a:chExt cx="2126286" cy="228600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205630" y="3276600"/>
                  <a:ext cx="1600200" cy="1600200"/>
                </a:xfrm>
                <a:prstGeom prst="rect">
                  <a:avLst/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" name="Parallelogram 58"/>
                <p:cNvSpPr/>
                <p:nvPr/>
              </p:nvSpPr>
              <p:spPr>
                <a:xfrm>
                  <a:off x="4198315" y="2590800"/>
                  <a:ext cx="2126285" cy="685232"/>
                </a:xfrm>
                <a:prstGeom prst="parallelogram">
                  <a:avLst>
                    <a:gd name="adj" fmla="val 73045"/>
                  </a:avLst>
                </a:prstGeom>
                <a:solidFill>
                  <a:srgbClr val="FF111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" name="Parallelogram 59"/>
                <p:cNvSpPr/>
                <p:nvPr/>
              </p:nvSpPr>
              <p:spPr>
                <a:xfrm rot="5400000" flipV="1">
                  <a:off x="4922215" y="3474417"/>
                  <a:ext cx="2286001" cy="518770"/>
                </a:xfrm>
                <a:prstGeom prst="parallelogram">
                  <a:avLst>
                    <a:gd name="adj" fmla="val 134421"/>
                  </a:avLst>
                </a:prstGeom>
                <a:solidFill>
                  <a:srgbClr val="E200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61" name="Flowchart: Connector 60"/>
              <p:cNvSpPr/>
              <p:nvPr/>
            </p:nvSpPr>
            <p:spPr>
              <a:xfrm>
                <a:off x="1807314" y="286068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" name="Flowchart: Connector 61"/>
              <p:cNvSpPr/>
              <p:nvPr/>
            </p:nvSpPr>
            <p:spPr>
              <a:xfrm>
                <a:off x="2032912" y="3186594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" name="Flowchart: Connector 62"/>
              <p:cNvSpPr/>
              <p:nvPr/>
            </p:nvSpPr>
            <p:spPr>
              <a:xfrm>
                <a:off x="2373908" y="2860929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" name="Flowchart: Connector 63"/>
              <p:cNvSpPr/>
              <p:nvPr/>
            </p:nvSpPr>
            <p:spPr>
              <a:xfrm>
                <a:off x="2595828" y="333761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>
                <a:off x="2188151" y="352811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" name="Flowchart: Connector 65"/>
              <p:cNvSpPr/>
              <p:nvPr/>
            </p:nvSpPr>
            <p:spPr>
              <a:xfrm>
                <a:off x="1712063" y="34145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7" name="Flowchart: Connector 66"/>
              <p:cNvSpPr/>
              <p:nvPr/>
            </p:nvSpPr>
            <p:spPr>
              <a:xfrm>
                <a:off x="1902565" y="371862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Flowchart: Connector 67"/>
              <p:cNvSpPr/>
              <p:nvPr/>
            </p:nvSpPr>
            <p:spPr>
              <a:xfrm>
                <a:off x="2543377" y="376542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2707913" y="295594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3141922" y="2474158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Flowchart: Connector 70"/>
              <p:cNvSpPr/>
              <p:nvPr/>
            </p:nvSpPr>
            <p:spPr>
              <a:xfrm>
                <a:off x="3086098" y="28194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Flowchart: Connector 71"/>
              <p:cNvSpPr/>
              <p:nvPr/>
            </p:nvSpPr>
            <p:spPr>
              <a:xfrm>
                <a:off x="3223536" y="315378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Flowchart: Connector 72"/>
              <p:cNvSpPr/>
              <p:nvPr/>
            </p:nvSpPr>
            <p:spPr>
              <a:xfrm>
                <a:off x="3045908" y="3446812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Flowchart: Connector 73"/>
              <p:cNvSpPr/>
              <p:nvPr/>
            </p:nvSpPr>
            <p:spPr>
              <a:xfrm>
                <a:off x="2874550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" name="Flowchart: Connector 76"/>
              <p:cNvSpPr/>
              <p:nvPr/>
            </p:nvSpPr>
            <p:spPr>
              <a:xfrm>
                <a:off x="2149006" y="220162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Flowchart: Connector 77"/>
              <p:cNvSpPr/>
              <p:nvPr/>
            </p:nvSpPr>
            <p:spPr>
              <a:xfrm>
                <a:off x="2476498" y="2133600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Flowchart: Connector 78"/>
              <p:cNvSpPr/>
              <p:nvPr/>
            </p:nvSpPr>
            <p:spPr>
              <a:xfrm>
                <a:off x="2738772" y="2419566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Flowchart: Connector 79"/>
              <p:cNvSpPr/>
              <p:nvPr/>
            </p:nvSpPr>
            <p:spPr>
              <a:xfrm>
                <a:off x="1901960" y="2409547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Flowchart: Connector 80"/>
              <p:cNvSpPr/>
              <p:nvPr/>
            </p:nvSpPr>
            <p:spPr>
              <a:xfrm>
                <a:off x="2381247" y="2422913"/>
                <a:ext cx="190502" cy="19050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01174" y="2664660"/>
                <a:ext cx="231424" cy="135189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>
                <a:off x="2219402" y="2086065"/>
                <a:ext cx="519370" cy="566828"/>
              </a:xfrm>
              <a:prstGeom prst="parallelogram">
                <a:avLst>
                  <a:gd name="adj" fmla="val 6039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Parallelogram 84"/>
              <p:cNvSpPr/>
              <p:nvPr/>
            </p:nvSpPr>
            <p:spPr>
              <a:xfrm rot="5400000" flipV="1">
                <a:off x="2461291" y="2942740"/>
                <a:ext cx="1575165" cy="167104"/>
              </a:xfrm>
              <a:prstGeom prst="parallelogram">
                <a:avLst>
                  <a:gd name="adj" fmla="val 134421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Parallelogram 85"/>
              <p:cNvSpPr/>
              <p:nvPr/>
            </p:nvSpPr>
            <p:spPr>
              <a:xfrm>
                <a:off x="1807314" y="2238710"/>
                <a:ext cx="1518364" cy="184204"/>
              </a:xfrm>
              <a:prstGeom prst="parallelogram">
                <a:avLst>
                  <a:gd name="adj" fmla="val 73045"/>
                </a:avLst>
              </a:prstGeom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0407">
              <a:off x="1723899" y="1727733"/>
              <a:ext cx="1417399" cy="1390364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877357" y="1929070"/>
            <a:ext cx="633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7800" y="1326932"/>
            <a:ext cx="33073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Cube 93"/>
          <p:cNvSpPr/>
          <p:nvPr/>
        </p:nvSpPr>
        <p:spPr>
          <a:xfrm>
            <a:off x="6477000" y="3384592"/>
            <a:ext cx="1906642" cy="1906642"/>
          </a:xfrm>
          <a:prstGeom prst="cub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43399" y="3181198"/>
            <a:ext cx="1828801" cy="13146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96868" y="4670928"/>
            <a:ext cx="1975332" cy="739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457200" y="1891481"/>
            <a:ext cx="8382000" cy="4585519"/>
          </a:xfrm>
          <a:prstGeom prst="roundRect">
            <a:avLst/>
          </a:prstGeom>
          <a:noFill/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877357" y="1929070"/>
            <a:ext cx="655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76800" y="1326932"/>
            <a:ext cx="3610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Cube 91"/>
          <p:cNvSpPr/>
          <p:nvPr/>
        </p:nvSpPr>
        <p:spPr>
          <a:xfrm>
            <a:off x="5190027" y="2413075"/>
            <a:ext cx="2983830" cy="1571288"/>
          </a:xfrm>
          <a:prstGeom prst="cube">
            <a:avLst/>
          </a:prstGeom>
          <a:solidFill>
            <a:srgbClr val="05BE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Cube 93"/>
          <p:cNvSpPr/>
          <p:nvPr/>
        </p:nvSpPr>
        <p:spPr>
          <a:xfrm>
            <a:off x="5562600" y="4267200"/>
            <a:ext cx="1447800" cy="1965792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95930" y="3352800"/>
            <a:ext cx="83327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810000" y="5250096"/>
            <a:ext cx="1380027" cy="29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Administrator\Desktop\DSC_04870_fc0f928bd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65" y="2262770"/>
            <a:ext cx="2474035" cy="187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3_kqti-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520" y="4215950"/>
            <a:ext cx="2084880" cy="20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2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1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10"/>
          <p:cNvSpPr>
            <a:spLocks noChangeArrowheads="1"/>
          </p:cNvSpPr>
          <p:nvPr/>
        </p:nvSpPr>
        <p:spPr bwMode="auto">
          <a:xfrm>
            <a:off x="7010400" y="4724401"/>
            <a:ext cx="1560635" cy="11017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15</a:t>
            </a:r>
          </a:p>
        </p:txBody>
      </p:sp>
      <p:sp>
        <p:nvSpPr>
          <p:cNvPr id="7174" name="Oval 11"/>
          <p:cNvSpPr>
            <a:spLocks noChangeArrowheads="1"/>
          </p:cNvSpPr>
          <p:nvPr/>
        </p:nvSpPr>
        <p:spPr bwMode="auto">
          <a:xfrm>
            <a:off x="6934200" y="4800601"/>
            <a:ext cx="1560635" cy="11017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14</a:t>
            </a:r>
          </a:p>
        </p:txBody>
      </p:sp>
      <p:sp>
        <p:nvSpPr>
          <p:cNvPr id="7175" name="Oval 12"/>
          <p:cNvSpPr>
            <a:spLocks noChangeArrowheads="1"/>
          </p:cNvSpPr>
          <p:nvPr/>
        </p:nvSpPr>
        <p:spPr bwMode="auto">
          <a:xfrm>
            <a:off x="6934200" y="4724401"/>
            <a:ext cx="1560635" cy="1101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13</a:t>
            </a:r>
          </a:p>
        </p:txBody>
      </p:sp>
      <p:sp>
        <p:nvSpPr>
          <p:cNvPr id="7176" name="Oval 13"/>
          <p:cNvSpPr>
            <a:spLocks noChangeArrowheads="1"/>
          </p:cNvSpPr>
          <p:nvPr/>
        </p:nvSpPr>
        <p:spPr bwMode="auto">
          <a:xfrm>
            <a:off x="7010400" y="4724401"/>
            <a:ext cx="1560635" cy="11017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12</a:t>
            </a:r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>
            <a:off x="6934200" y="4800601"/>
            <a:ext cx="1560635" cy="1101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11</a:t>
            </a:r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>
            <a:off x="7010400" y="4724401"/>
            <a:ext cx="1560635" cy="11017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10</a:t>
            </a:r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6934200" y="4724401"/>
            <a:ext cx="1560635" cy="1101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9</a:t>
            </a:r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6934200" y="4724401"/>
            <a:ext cx="1635369" cy="12541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8</a:t>
            </a:r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6934200" y="4724401"/>
            <a:ext cx="1524000" cy="1204913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7</a:t>
            </a:r>
          </a:p>
        </p:txBody>
      </p:sp>
      <p:sp>
        <p:nvSpPr>
          <p:cNvPr id="181267" name="Oval 19"/>
          <p:cNvSpPr>
            <a:spLocks noChangeArrowheads="1"/>
          </p:cNvSpPr>
          <p:nvPr/>
        </p:nvSpPr>
        <p:spPr bwMode="auto">
          <a:xfrm>
            <a:off x="7010400" y="4648200"/>
            <a:ext cx="1560635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6</a:t>
            </a:r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6934200" y="4648201"/>
            <a:ext cx="1560635" cy="12541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5</a:t>
            </a:r>
          </a:p>
        </p:txBody>
      </p:sp>
      <p:sp>
        <p:nvSpPr>
          <p:cNvPr id="181269" name="Oval 21"/>
          <p:cNvSpPr>
            <a:spLocks noChangeArrowheads="1"/>
          </p:cNvSpPr>
          <p:nvPr/>
        </p:nvSpPr>
        <p:spPr bwMode="auto">
          <a:xfrm>
            <a:off x="6934200" y="4648201"/>
            <a:ext cx="1560635" cy="1254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4</a:t>
            </a:r>
          </a:p>
        </p:txBody>
      </p:sp>
      <p:sp>
        <p:nvSpPr>
          <p:cNvPr id="181270" name="Oval 22"/>
          <p:cNvSpPr>
            <a:spLocks noChangeArrowheads="1"/>
          </p:cNvSpPr>
          <p:nvPr/>
        </p:nvSpPr>
        <p:spPr bwMode="auto">
          <a:xfrm>
            <a:off x="6934200" y="4724401"/>
            <a:ext cx="1560635" cy="125412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3</a:t>
            </a:r>
          </a:p>
        </p:txBody>
      </p:sp>
      <p:sp>
        <p:nvSpPr>
          <p:cNvPr id="181271" name="Oval 23"/>
          <p:cNvSpPr>
            <a:spLocks noChangeArrowheads="1"/>
          </p:cNvSpPr>
          <p:nvPr/>
        </p:nvSpPr>
        <p:spPr bwMode="auto">
          <a:xfrm>
            <a:off x="7010400" y="4724401"/>
            <a:ext cx="1560635" cy="1254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2</a:t>
            </a:r>
          </a:p>
        </p:txBody>
      </p:sp>
      <p:sp>
        <p:nvSpPr>
          <p:cNvPr id="181272" name="Oval 24"/>
          <p:cNvSpPr>
            <a:spLocks noChangeArrowheads="1"/>
          </p:cNvSpPr>
          <p:nvPr/>
        </p:nvSpPr>
        <p:spPr bwMode="auto">
          <a:xfrm>
            <a:off x="7074986" y="4699794"/>
            <a:ext cx="1560635" cy="12541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</a:t>
            </a:r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6913684" y="4630009"/>
            <a:ext cx="1676400" cy="13366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 dirty="0">
                <a:latin typeface=".VnTimeH" pitchFamily="34" charset="0"/>
              </a:rPr>
              <a:t>0</a:t>
            </a: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6525903" y="5028297"/>
            <a:ext cx="2465693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 smtClean="0">
                <a:solidFill>
                  <a:schemeClr val="bg1"/>
                </a:solidFill>
                <a:latin typeface=".VnBodoniH" pitchFamily="34" charset="0"/>
              </a:rPr>
              <a:t>HÕt</a:t>
            </a:r>
            <a:r>
              <a:rPr lang="en-US" altLang="en-US" sz="3600" dirty="0" smtClean="0">
                <a:solidFill>
                  <a:schemeClr val="bg1"/>
                </a:solidFill>
                <a:latin typeface=".VnBodoniH" pitchFamily="3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.VnBodoniH" pitchFamily="34" charset="0"/>
              </a:rPr>
              <a:t>giê</a:t>
            </a:r>
            <a:endParaRPr lang="en-US" altLang="en-US" sz="3600" dirty="0">
              <a:solidFill>
                <a:schemeClr val="bg1"/>
              </a:solidFill>
              <a:latin typeface=".VnBodoniH" pitchFamily="34" charset="0"/>
            </a:endParaRPr>
          </a:p>
        </p:txBody>
      </p:sp>
      <p:pic>
        <p:nvPicPr>
          <p:cNvPr id="7190" name="Picture 27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01833" y="10237"/>
            <a:ext cx="861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8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52400" y="6642101"/>
            <a:ext cx="8686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9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4579141" y="4412456"/>
            <a:ext cx="8977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30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4322030" y="4322031"/>
            <a:ext cx="8778875" cy="1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D Audio 27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10"/>
            </a:audioCd>
          </p:nvPr>
        </p:nvPicPr>
        <p:blipFill>
          <a:blip r:embed="rId7"/>
          <a:stretch>
            <a:fillRect/>
          </a:stretch>
        </p:blipFill>
        <p:spPr>
          <a:xfrm>
            <a:off x="3733800" y="5943600"/>
            <a:ext cx="281354" cy="304800"/>
          </a:xfrm>
          <a:prstGeom prst="rect">
            <a:avLst/>
          </a:prstGeom>
        </p:spPr>
      </p:pic>
      <p:pic>
        <p:nvPicPr>
          <p:cNvPr id="32" name="Tieng-chuong-het-gio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486400" y="5867400"/>
            <a:ext cx="533400" cy="533400"/>
          </a:xfrm>
          <a:prstGeom prst="rect">
            <a:avLst/>
          </a:prstGeom>
        </p:spPr>
      </p:pic>
      <p:sp>
        <p:nvSpPr>
          <p:cNvPr id="36" name="AutoShape 74"/>
          <p:cNvSpPr>
            <a:spLocks noChangeArrowheads="1"/>
          </p:cNvSpPr>
          <p:nvPr/>
        </p:nvSpPr>
        <p:spPr bwMode="auto">
          <a:xfrm>
            <a:off x="785643" y="3793989"/>
            <a:ext cx="1060819" cy="1035844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>
              <a:solidFill>
                <a:srgbClr val="002060"/>
              </a:solidFill>
            </a:endParaRP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6866" y="534408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71600" y="728990"/>
            <a:ext cx="689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/>
          </a:p>
        </p:txBody>
      </p:sp>
      <p:sp>
        <p:nvSpPr>
          <p:cNvPr id="34" name="Cube 33"/>
          <p:cNvSpPr/>
          <p:nvPr/>
        </p:nvSpPr>
        <p:spPr>
          <a:xfrm>
            <a:off x="694127" y="2319378"/>
            <a:ext cx="1336671" cy="1336671"/>
          </a:xfrm>
          <a:prstGeom prst="cube">
            <a:avLst/>
          </a:prstGeom>
          <a:solidFill>
            <a:srgbClr val="33CC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Cube 34"/>
          <p:cNvSpPr/>
          <p:nvPr/>
        </p:nvSpPr>
        <p:spPr>
          <a:xfrm>
            <a:off x="2743200" y="1431026"/>
            <a:ext cx="1447800" cy="2144537"/>
          </a:xfrm>
          <a:prstGeom prst="cub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Cube 36"/>
          <p:cNvSpPr/>
          <p:nvPr/>
        </p:nvSpPr>
        <p:spPr>
          <a:xfrm>
            <a:off x="4828190" y="1838729"/>
            <a:ext cx="1752600" cy="1752600"/>
          </a:xfrm>
          <a:prstGeom prst="cub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Can 40"/>
          <p:cNvSpPr/>
          <p:nvPr/>
        </p:nvSpPr>
        <p:spPr>
          <a:xfrm>
            <a:off x="7360062" y="1645796"/>
            <a:ext cx="1295400" cy="2010253"/>
          </a:xfrm>
          <a:prstGeom prst="can">
            <a:avLst/>
          </a:prstGeom>
          <a:solidFill>
            <a:srgbClr val="FF006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TextBox 41"/>
          <p:cNvSpPr txBox="1"/>
          <p:nvPr/>
        </p:nvSpPr>
        <p:spPr>
          <a:xfrm>
            <a:off x="1020183" y="3996440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5240" y="3996440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57800" y="3941058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1861" y="3941058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auto">
          <a:xfrm>
            <a:off x="5011700" y="3793989"/>
            <a:ext cx="1060819" cy="1035844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>
              <a:solidFill>
                <a:srgbClr val="002060"/>
              </a:solidFill>
            </a:endParaRP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17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3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1264" grpId="0" animBg="1"/>
      <p:bldP spid="181265" grpId="0" animBg="1"/>
      <p:bldP spid="181266" grpId="0" animBg="1"/>
      <p:bldP spid="181267" grpId="0" animBg="1"/>
      <p:bldP spid="181268" grpId="0" animBg="1"/>
      <p:bldP spid="181269" grpId="0" animBg="1"/>
      <p:bldP spid="181270" grpId="0" animBg="1"/>
      <p:bldP spid="181271" grpId="0" animBg="1"/>
      <p:bldP spid="181272" grpId="0" animBg="1"/>
      <p:bldP spid="181273" grpId="0" animBg="1"/>
      <p:bldP spid="36" grpId="0" animBg="1"/>
      <p:bldP spid="30" grpId="0" animBg="1"/>
      <p:bldP spid="33" grpId="0"/>
      <p:bldP spid="34" grpId="0" animBg="1"/>
      <p:bldP spid="35" grpId="0" animBg="1"/>
      <p:bldP spid="37" grpId="0" animBg="1"/>
      <p:bldP spid="41" grpId="0" animBg="1"/>
      <p:bldP spid="42" grpId="0"/>
      <p:bldP spid="43" grpId="0"/>
      <p:bldP spid="44" grpId="0"/>
      <p:bldP spid="45" grpId="0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10"/>
          <p:cNvSpPr>
            <a:spLocks noChangeArrowheads="1"/>
          </p:cNvSpPr>
          <p:nvPr/>
        </p:nvSpPr>
        <p:spPr bwMode="auto">
          <a:xfrm>
            <a:off x="7010400" y="4724401"/>
            <a:ext cx="1560635" cy="11017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15</a:t>
            </a:r>
          </a:p>
        </p:txBody>
      </p:sp>
      <p:sp>
        <p:nvSpPr>
          <p:cNvPr id="7174" name="Oval 11"/>
          <p:cNvSpPr>
            <a:spLocks noChangeArrowheads="1"/>
          </p:cNvSpPr>
          <p:nvPr/>
        </p:nvSpPr>
        <p:spPr bwMode="auto">
          <a:xfrm>
            <a:off x="6934200" y="4800601"/>
            <a:ext cx="1560635" cy="11017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14</a:t>
            </a:r>
          </a:p>
        </p:txBody>
      </p:sp>
      <p:sp>
        <p:nvSpPr>
          <p:cNvPr id="7175" name="Oval 12"/>
          <p:cNvSpPr>
            <a:spLocks noChangeArrowheads="1"/>
          </p:cNvSpPr>
          <p:nvPr/>
        </p:nvSpPr>
        <p:spPr bwMode="auto">
          <a:xfrm>
            <a:off x="6934200" y="4724401"/>
            <a:ext cx="1560635" cy="1101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13</a:t>
            </a:r>
          </a:p>
        </p:txBody>
      </p:sp>
      <p:sp>
        <p:nvSpPr>
          <p:cNvPr id="7176" name="Oval 13"/>
          <p:cNvSpPr>
            <a:spLocks noChangeArrowheads="1"/>
          </p:cNvSpPr>
          <p:nvPr/>
        </p:nvSpPr>
        <p:spPr bwMode="auto">
          <a:xfrm>
            <a:off x="7010400" y="4724401"/>
            <a:ext cx="1560635" cy="11017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12</a:t>
            </a:r>
          </a:p>
        </p:txBody>
      </p:sp>
      <p:sp>
        <p:nvSpPr>
          <p:cNvPr id="7177" name="Oval 14"/>
          <p:cNvSpPr>
            <a:spLocks noChangeArrowheads="1"/>
          </p:cNvSpPr>
          <p:nvPr/>
        </p:nvSpPr>
        <p:spPr bwMode="auto">
          <a:xfrm>
            <a:off x="6934200" y="4800601"/>
            <a:ext cx="1560635" cy="11017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11</a:t>
            </a:r>
          </a:p>
        </p:txBody>
      </p:sp>
      <p:sp>
        <p:nvSpPr>
          <p:cNvPr id="7178" name="Oval 15"/>
          <p:cNvSpPr>
            <a:spLocks noChangeArrowheads="1"/>
          </p:cNvSpPr>
          <p:nvPr/>
        </p:nvSpPr>
        <p:spPr bwMode="auto">
          <a:xfrm>
            <a:off x="7010400" y="4724401"/>
            <a:ext cx="1560635" cy="11017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10</a:t>
            </a:r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6934200" y="4724401"/>
            <a:ext cx="1560635" cy="11017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9</a:t>
            </a:r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6934200" y="4724401"/>
            <a:ext cx="1635369" cy="125412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8</a:t>
            </a:r>
          </a:p>
        </p:txBody>
      </p:sp>
      <p:sp>
        <p:nvSpPr>
          <p:cNvPr id="181266" name="Oval 18"/>
          <p:cNvSpPr>
            <a:spLocks noChangeArrowheads="1"/>
          </p:cNvSpPr>
          <p:nvPr/>
        </p:nvSpPr>
        <p:spPr bwMode="auto">
          <a:xfrm>
            <a:off x="6934200" y="4724401"/>
            <a:ext cx="1524000" cy="1204913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7</a:t>
            </a:r>
          </a:p>
        </p:txBody>
      </p:sp>
      <p:sp>
        <p:nvSpPr>
          <p:cNvPr id="181267" name="Oval 19"/>
          <p:cNvSpPr>
            <a:spLocks noChangeArrowheads="1"/>
          </p:cNvSpPr>
          <p:nvPr/>
        </p:nvSpPr>
        <p:spPr bwMode="auto">
          <a:xfrm>
            <a:off x="7010400" y="4648200"/>
            <a:ext cx="1560635" cy="1295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6</a:t>
            </a:r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6934200" y="4648201"/>
            <a:ext cx="1560635" cy="12541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5</a:t>
            </a:r>
          </a:p>
        </p:txBody>
      </p:sp>
      <p:sp>
        <p:nvSpPr>
          <p:cNvPr id="181269" name="Oval 21"/>
          <p:cNvSpPr>
            <a:spLocks noChangeArrowheads="1"/>
          </p:cNvSpPr>
          <p:nvPr/>
        </p:nvSpPr>
        <p:spPr bwMode="auto">
          <a:xfrm>
            <a:off x="6934200" y="4648201"/>
            <a:ext cx="1560635" cy="1254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4</a:t>
            </a:r>
          </a:p>
        </p:txBody>
      </p:sp>
      <p:sp>
        <p:nvSpPr>
          <p:cNvPr id="181270" name="Oval 22"/>
          <p:cNvSpPr>
            <a:spLocks noChangeArrowheads="1"/>
          </p:cNvSpPr>
          <p:nvPr/>
        </p:nvSpPr>
        <p:spPr bwMode="auto">
          <a:xfrm>
            <a:off x="6934200" y="4724401"/>
            <a:ext cx="1560635" cy="125412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3</a:t>
            </a:r>
          </a:p>
        </p:txBody>
      </p:sp>
      <p:sp>
        <p:nvSpPr>
          <p:cNvPr id="181271" name="Oval 23"/>
          <p:cNvSpPr>
            <a:spLocks noChangeArrowheads="1"/>
          </p:cNvSpPr>
          <p:nvPr/>
        </p:nvSpPr>
        <p:spPr bwMode="auto">
          <a:xfrm>
            <a:off x="7010400" y="4724401"/>
            <a:ext cx="1560635" cy="12541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2</a:t>
            </a:r>
          </a:p>
        </p:txBody>
      </p:sp>
      <p:sp>
        <p:nvSpPr>
          <p:cNvPr id="181272" name="Oval 24"/>
          <p:cNvSpPr>
            <a:spLocks noChangeArrowheads="1"/>
          </p:cNvSpPr>
          <p:nvPr/>
        </p:nvSpPr>
        <p:spPr bwMode="auto">
          <a:xfrm>
            <a:off x="7074986" y="4699794"/>
            <a:ext cx="1560635" cy="12541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>
                <a:latin typeface=".VnTimeH" pitchFamily="34" charset="0"/>
              </a:rPr>
              <a:t>1</a:t>
            </a:r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6913684" y="4630009"/>
            <a:ext cx="1676400" cy="133667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8000" b="1" dirty="0">
                <a:latin typeface=".VnTimeH" pitchFamily="34" charset="0"/>
              </a:rPr>
              <a:t>0</a:t>
            </a: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6525903" y="5028297"/>
            <a:ext cx="2465693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 smtClean="0">
                <a:solidFill>
                  <a:schemeClr val="bg1"/>
                </a:solidFill>
                <a:latin typeface=".VnBodoniH" pitchFamily="34" charset="0"/>
              </a:rPr>
              <a:t>HÕt</a:t>
            </a:r>
            <a:r>
              <a:rPr lang="en-US" altLang="en-US" sz="3600" dirty="0" smtClean="0">
                <a:solidFill>
                  <a:schemeClr val="bg1"/>
                </a:solidFill>
                <a:latin typeface=".VnBodoniH" pitchFamily="3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.VnBodoniH" pitchFamily="34" charset="0"/>
              </a:rPr>
              <a:t>giê</a:t>
            </a:r>
            <a:endParaRPr lang="en-US" altLang="en-US" sz="3600" dirty="0">
              <a:solidFill>
                <a:schemeClr val="bg1"/>
              </a:solidFill>
              <a:latin typeface=".VnBodoniH" pitchFamily="34" charset="0"/>
            </a:endParaRPr>
          </a:p>
        </p:txBody>
      </p:sp>
      <p:pic>
        <p:nvPicPr>
          <p:cNvPr id="7190" name="Picture 27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01833" y="10237"/>
            <a:ext cx="861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28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52400" y="6642101"/>
            <a:ext cx="8686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9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4579141" y="4412456"/>
            <a:ext cx="8977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30" descr="ABARBLY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4322030" y="4322031"/>
            <a:ext cx="8778875" cy="1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D Audio 27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10"/>
            </a:audioCd>
          </p:nvPr>
        </p:nvPicPr>
        <p:blipFill>
          <a:blip r:embed="rId7"/>
          <a:stretch>
            <a:fillRect/>
          </a:stretch>
        </p:blipFill>
        <p:spPr>
          <a:xfrm>
            <a:off x="3733800" y="5943600"/>
            <a:ext cx="281354" cy="304800"/>
          </a:xfrm>
          <a:prstGeom prst="rect">
            <a:avLst/>
          </a:prstGeom>
        </p:spPr>
      </p:pic>
      <p:pic>
        <p:nvPicPr>
          <p:cNvPr id="32" name="Tieng-chuong-het-gio-www_nhacchuongvui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486400" y="5867400"/>
            <a:ext cx="533400" cy="533400"/>
          </a:xfrm>
          <a:prstGeom prst="rect">
            <a:avLst/>
          </a:prstGeom>
        </p:spPr>
      </p:pic>
      <p:sp>
        <p:nvSpPr>
          <p:cNvPr id="36" name="AutoShape 74"/>
          <p:cNvSpPr>
            <a:spLocks noChangeArrowheads="1"/>
          </p:cNvSpPr>
          <p:nvPr/>
        </p:nvSpPr>
        <p:spPr bwMode="auto">
          <a:xfrm>
            <a:off x="785643" y="3793989"/>
            <a:ext cx="1060819" cy="1035844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>
              <a:solidFill>
                <a:srgbClr val="002060"/>
              </a:solidFill>
            </a:endParaRP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6866" y="534408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71600" y="728990"/>
            <a:ext cx="689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hộp chữ nhật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020183" y="3996440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5240" y="3996440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57800" y="3941058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1861" y="3941058"/>
            <a:ext cx="5084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46" name="AutoShape 74"/>
          <p:cNvSpPr>
            <a:spLocks noChangeArrowheads="1"/>
          </p:cNvSpPr>
          <p:nvPr/>
        </p:nvSpPr>
        <p:spPr bwMode="auto">
          <a:xfrm>
            <a:off x="2864622" y="3886200"/>
            <a:ext cx="1060819" cy="1035844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000" b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500" b="1">
              <a:solidFill>
                <a:srgbClr val="002060"/>
              </a:solidFill>
            </a:endParaRP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296866" y="2186777"/>
            <a:ext cx="2164417" cy="1056504"/>
          </a:xfrm>
          <a:prstGeom prst="cube">
            <a:avLst/>
          </a:prstGeom>
          <a:solidFill>
            <a:srgbClr val="33CC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Cube 38"/>
          <p:cNvSpPr/>
          <p:nvPr/>
        </p:nvSpPr>
        <p:spPr>
          <a:xfrm>
            <a:off x="2859687" y="1493119"/>
            <a:ext cx="1447800" cy="2144537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0" name="Group 39"/>
          <p:cNvGrpSpPr/>
          <p:nvPr/>
        </p:nvGrpSpPr>
        <p:grpSpPr>
          <a:xfrm>
            <a:off x="4785191" y="2149992"/>
            <a:ext cx="1935817" cy="1194521"/>
            <a:chOff x="4495800" y="4038600"/>
            <a:chExt cx="1935817" cy="1194521"/>
          </a:xfrm>
        </p:grpSpPr>
        <p:sp>
          <p:nvSpPr>
            <p:cNvPr id="47" name="Rectangle 46"/>
            <p:cNvSpPr/>
            <p:nvPr/>
          </p:nvSpPr>
          <p:spPr>
            <a:xfrm>
              <a:off x="4495800" y="4572000"/>
              <a:ext cx="1935817" cy="66112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4495800" y="4038600"/>
              <a:ext cx="1935817" cy="533400"/>
            </a:xfrm>
            <a:prstGeom prst="triangle">
              <a:avLst>
                <a:gd name="adj" fmla="val 28011"/>
              </a:avLst>
            </a:prstGeom>
            <a:solidFill>
              <a:srgbClr val="00B0F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Can 48"/>
          <p:cNvSpPr/>
          <p:nvPr/>
        </p:nvSpPr>
        <p:spPr>
          <a:xfrm>
            <a:off x="7346620" y="1560260"/>
            <a:ext cx="1295400" cy="2010253"/>
          </a:xfrm>
          <a:prstGeom prst="can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14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3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1264" grpId="0" animBg="1"/>
      <p:bldP spid="181265" grpId="0" animBg="1"/>
      <p:bldP spid="181266" grpId="0" animBg="1"/>
      <p:bldP spid="181267" grpId="0" animBg="1"/>
      <p:bldP spid="181268" grpId="0" animBg="1"/>
      <p:bldP spid="181269" grpId="0" animBg="1"/>
      <p:bldP spid="181270" grpId="0" animBg="1"/>
      <p:bldP spid="181271" grpId="0" animBg="1"/>
      <p:bldP spid="181272" grpId="0" animBg="1"/>
      <p:bldP spid="181273" grpId="0" animBg="1"/>
      <p:bldP spid="36" grpId="0" animBg="1"/>
      <p:bldP spid="30" grpId="0" animBg="1"/>
      <p:bldP spid="33" grpId="0"/>
      <p:bldP spid="42" grpId="0"/>
      <p:bldP spid="43" grpId="0"/>
      <p:bldP spid="44" grpId="0"/>
      <p:bldP spid="45" grpId="0"/>
      <p:bldP spid="46" grpId="0" animBg="1"/>
      <p:bldP spid="38" grpId="0" animBg="1"/>
      <p:bldP spid="39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12801" y="641132"/>
            <a:ext cx="6075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600" cy="194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45748" y="4114800"/>
            <a:ext cx="4145852" cy="762000"/>
            <a:chOff x="4921948" y="4114800"/>
            <a:chExt cx="4145852" cy="762000"/>
          </a:xfrm>
        </p:grpSpPr>
        <p:sp>
          <p:nvSpPr>
            <p:cNvPr id="17" name="Rounded Rectangle 16"/>
            <p:cNvSpPr/>
            <p:nvPr/>
          </p:nvSpPr>
          <p:spPr>
            <a:xfrm>
              <a:off x="4921948" y="4114800"/>
              <a:ext cx="4145852" cy="7620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2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hộp</a:t>
              </a:r>
              <a:r>
                <a:rPr lang="en-US" sz="2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nhật</a:t>
              </a:r>
              <a:endParaRPr lang="vi-V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ube 17"/>
            <p:cNvSpPr/>
            <p:nvPr/>
          </p:nvSpPr>
          <p:spPr>
            <a:xfrm>
              <a:off x="7848600" y="4191000"/>
              <a:ext cx="1066800" cy="609600"/>
            </a:xfrm>
            <a:prstGeom prst="cub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096" y="4114800"/>
            <a:ext cx="4145852" cy="762000"/>
            <a:chOff x="304800" y="4114800"/>
            <a:chExt cx="4145852" cy="762000"/>
          </a:xfrm>
        </p:grpSpPr>
        <p:sp>
          <p:nvSpPr>
            <p:cNvPr id="2" name="Rounded Rectangle 1"/>
            <p:cNvSpPr/>
            <p:nvPr/>
          </p:nvSpPr>
          <p:spPr>
            <a:xfrm>
              <a:off x="304800" y="4114800"/>
              <a:ext cx="4145852" cy="7620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2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lập</a:t>
              </a:r>
              <a:r>
                <a:rPr lang="en-US" sz="2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phương</a:t>
              </a:r>
              <a:endParaRPr lang="vi-V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Cube 2"/>
            <p:cNvSpPr/>
            <p:nvPr/>
          </p:nvSpPr>
          <p:spPr>
            <a:xfrm>
              <a:off x="3276600" y="4191000"/>
              <a:ext cx="609600" cy="609600"/>
            </a:xfrm>
            <a:prstGeom prst="cube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3715" y="5267980"/>
            <a:ext cx="8587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!</a:t>
            </a:r>
            <a:endParaRPr lang="vi-VN" sz="2500" b="1" dirty="0"/>
          </a:p>
        </p:txBody>
      </p:sp>
      <p:cxnSp>
        <p:nvCxnSpPr>
          <p:cNvPr id="7" name="Straight Connector 6"/>
          <p:cNvCxnSpPr>
            <a:endCxn id="17" idx="0"/>
          </p:cNvCxnSpPr>
          <p:nvPr/>
        </p:nvCxnSpPr>
        <p:spPr>
          <a:xfrm>
            <a:off x="3366896" y="2819400"/>
            <a:ext cx="3551778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737945" y="3245069"/>
            <a:ext cx="2990194" cy="8697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239000" y="3009900"/>
            <a:ext cx="762000" cy="1104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8800" y="3009900"/>
            <a:ext cx="533400" cy="1104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4572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5985" y="1739462"/>
            <a:ext cx="8619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178</Words>
  <Application>Microsoft Office PowerPoint</Application>
  <PresentationFormat>On-screen Show (4:3)</PresentationFormat>
  <Paragraphs>72</Paragraphs>
  <Slides>8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Arial-Rounded</vt:lpstr>
      <vt:lpstr>等线</vt:lpstr>
      <vt:lpstr>맑은 고딕</vt:lpstr>
      <vt:lpstr>宋体</vt:lpstr>
      <vt:lpstr>.VnBodoniH</vt:lpstr>
      <vt:lpstr>.VnTimeH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47</cp:revision>
  <dcterms:created xsi:type="dcterms:W3CDTF">2006-08-16T00:00:00Z</dcterms:created>
  <dcterms:modified xsi:type="dcterms:W3CDTF">2025-04-11T23:09:45Z</dcterms:modified>
</cp:coreProperties>
</file>