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BEFF"/>
    <a:srgbClr val="FF0D0D"/>
    <a:srgbClr val="33CC33"/>
    <a:srgbClr val="FFCC99"/>
    <a:srgbClr val="CCFFFF"/>
    <a:srgbClr val="66FFFF"/>
    <a:srgbClr val="FFFF00"/>
    <a:srgbClr val="FFFF66"/>
    <a:srgbClr val="FF0066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2" autoAdjust="0"/>
    <p:restoredTop sz="94660"/>
  </p:normalViewPr>
  <p:slideViewPr>
    <p:cSldViewPr>
      <p:cViewPr varScale="1">
        <p:scale>
          <a:sx n="66" d="100"/>
          <a:sy n="66" d="100"/>
        </p:scale>
        <p:origin x="16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23B21-79D6-4C80-AF0F-64701709B5B4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B3F63-E80C-4D97-99EA-1B364EA4A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2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658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3" indent="0" algn="ctr">
              <a:buNone/>
              <a:defRPr sz="1500"/>
            </a:lvl2pPr>
            <a:lvl3pPr marL="685827" indent="0" algn="ctr">
              <a:buNone/>
              <a:defRPr sz="1350"/>
            </a:lvl3pPr>
            <a:lvl4pPr marL="1028740" indent="0" algn="ctr">
              <a:buNone/>
              <a:defRPr sz="1200"/>
            </a:lvl4pPr>
            <a:lvl5pPr marL="1371652" indent="0" algn="ctr">
              <a:buNone/>
              <a:defRPr sz="1200"/>
            </a:lvl5pPr>
            <a:lvl6pPr marL="1714565" indent="0" algn="ctr">
              <a:buNone/>
              <a:defRPr sz="1200"/>
            </a:lvl6pPr>
            <a:lvl7pPr marL="2057479" indent="0" algn="ctr">
              <a:buNone/>
              <a:defRPr sz="1200"/>
            </a:lvl7pPr>
            <a:lvl8pPr marL="2400392" indent="0" algn="ctr">
              <a:buNone/>
              <a:defRPr sz="1200"/>
            </a:lvl8pPr>
            <a:lvl9pPr marL="2743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645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166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360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11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3" y="1681162"/>
            <a:ext cx="3868340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2"/>
            <a:ext cx="3887391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503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639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034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60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13" indent="0">
              <a:buNone/>
              <a:defRPr sz="2100"/>
            </a:lvl2pPr>
            <a:lvl3pPr marL="685827" indent="0">
              <a:buNone/>
              <a:defRPr sz="1800"/>
            </a:lvl3pPr>
            <a:lvl4pPr marL="1028740" indent="0">
              <a:buNone/>
              <a:defRPr sz="1500"/>
            </a:lvl4pPr>
            <a:lvl5pPr marL="1371652" indent="0">
              <a:buNone/>
              <a:defRPr sz="1500"/>
            </a:lvl5pPr>
            <a:lvl6pPr marL="1714565" indent="0">
              <a:buNone/>
              <a:defRPr sz="1500"/>
            </a:lvl6pPr>
            <a:lvl7pPr marL="2057479" indent="0">
              <a:buNone/>
              <a:defRPr sz="1500"/>
            </a:lvl7pPr>
            <a:lvl8pPr marL="2400392" indent="0">
              <a:buNone/>
              <a:defRPr sz="1500"/>
            </a:lvl8pPr>
            <a:lvl9pPr marL="274330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859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771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908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4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3" y="1316766"/>
            <a:ext cx="6912769" cy="614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6"/>
            <a:ext cx="6912769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50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59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2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6" indent="-171456" algn="l" defTabSz="68582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8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96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2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35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48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61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3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27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5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6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79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9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0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30" y="1896220"/>
            <a:ext cx="1497174" cy="50146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990554" y="2851558"/>
            <a:ext cx="6857999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14" y="4274218"/>
            <a:ext cx="7210169" cy="113102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220688" y="2507790"/>
            <a:ext cx="4690258" cy="262644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97162" y="2639670"/>
            <a:ext cx="8750469" cy="1150591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14: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Khối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lập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phương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khối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hộp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chữ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nhật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2)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2" y="1481653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13899" y="4258762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-79948" y="3559868"/>
            <a:ext cx="1423261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517698" y="4462663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933586" y="3588774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3898" y="5101224"/>
            <a:ext cx="9157899" cy="38599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2" y="5670137"/>
            <a:ext cx="9143999" cy="103697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2" y="5464568"/>
            <a:ext cx="9143999" cy="25852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20688" y="1910280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682308" y="134929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748851" y="781260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04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6" y="175589"/>
            <a:ext cx="3544293" cy="157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Oval 75"/>
          <p:cNvSpPr/>
          <p:nvPr/>
        </p:nvSpPr>
        <p:spPr>
          <a:xfrm>
            <a:off x="420208" y="17526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1550163" y="1727537"/>
            <a:ext cx="6603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Mai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xếp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đây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:</a:t>
            </a:r>
            <a:endParaRPr lang="vi-VN" sz="30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1029808" y="2794337"/>
            <a:ext cx="7885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nhiêu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lập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phương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nhiêu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hộp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nhật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màu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đỏ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732" y="3844159"/>
            <a:ext cx="40957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78535" y="2779780"/>
            <a:ext cx="1783865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78535" y="3256002"/>
            <a:ext cx="1783865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11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84" grpId="0"/>
      <p:bldP spid="91" grpId="0"/>
      <p:bldP spid="2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val 75"/>
          <p:cNvSpPr/>
          <p:nvPr/>
        </p:nvSpPr>
        <p:spPr>
          <a:xfrm>
            <a:off x="420208" y="764016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1550163" y="738953"/>
            <a:ext cx="73652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Dùng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lập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phương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nhỏ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như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Việt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xếp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 , H , C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như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:</a:t>
            </a:r>
            <a:endParaRPr lang="vi-VN" sz="26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152400" y="5334000"/>
            <a:ext cx="9220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xếp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bởi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lập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phương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nhất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b)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xếp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bởi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err="1" smtClean="0">
                <a:latin typeface="Arial" pitchFamily="34" charset="0"/>
                <a:cs typeface="Arial" pitchFamily="34" charset="0"/>
              </a:rPr>
              <a:t>lập</a:t>
            </a:r>
            <a:r>
              <a:rPr lang="en-US" sz="2500" smtClean="0">
                <a:latin typeface="Arial" pitchFamily="34" charset="0"/>
                <a:cs typeface="Arial" pitchFamily="34" charset="0"/>
              </a:rPr>
              <a:t> phương bằng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7931371" cy="233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79634" y="5437644"/>
            <a:ext cx="555734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5630" y="6032204"/>
            <a:ext cx="915170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 , C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83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84" grpId="0"/>
      <p:bldP spid="91" grpId="0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" y="2665248"/>
            <a:ext cx="8879191" cy="246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Oval 75"/>
          <p:cNvSpPr/>
          <p:nvPr/>
        </p:nvSpPr>
        <p:spPr>
          <a:xfrm>
            <a:off x="420208" y="764016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1550163" y="738953"/>
            <a:ext cx="73652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Arial" pitchFamily="34" charset="0"/>
                <a:cs typeface="Arial" pitchFamily="34" charset="0"/>
              </a:rPr>
              <a:t>C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ác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lập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phương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nhỏ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như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xếp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:</a:t>
            </a:r>
            <a:endParaRPr lang="vi-VN" sz="26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1219200" y="5204936"/>
            <a:ext cx="6934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lập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phương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?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5312" y="5313035"/>
            <a:ext cx="92499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A,C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83945" y="4612232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/>
          <p:cNvSpPr/>
          <p:nvPr/>
        </p:nvSpPr>
        <p:spPr>
          <a:xfrm>
            <a:off x="7162800" y="46482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122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84" grpId="0"/>
      <p:bldP spid="91" grpId="0"/>
      <p:bldP spid="6" grpId="0" animBg="1"/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val 75"/>
          <p:cNvSpPr/>
          <p:nvPr/>
        </p:nvSpPr>
        <p:spPr>
          <a:xfrm>
            <a:off x="420209" y="253663"/>
            <a:ext cx="906760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4</a:t>
            </a:r>
            <a:endParaRPr lang="vi-VN" sz="54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1550163" y="228600"/>
            <a:ext cx="68318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thích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đặt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dấu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“?”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26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381000" y="1447800"/>
            <a:ext cx="68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2" name="Cube 1"/>
          <p:cNvSpPr/>
          <p:nvPr/>
        </p:nvSpPr>
        <p:spPr>
          <a:xfrm>
            <a:off x="1682897" y="3214804"/>
            <a:ext cx="764711" cy="764711"/>
          </a:xfrm>
          <a:prstGeom prst="cube">
            <a:avLst/>
          </a:prstGeom>
          <a:solidFill>
            <a:srgbClr val="33CC33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Cube 6"/>
          <p:cNvSpPr/>
          <p:nvPr/>
        </p:nvSpPr>
        <p:spPr>
          <a:xfrm>
            <a:off x="609600" y="2658068"/>
            <a:ext cx="764711" cy="1337213"/>
          </a:xfrm>
          <a:prstGeom prst="cube">
            <a:avLst/>
          </a:prstGeom>
          <a:solidFill>
            <a:srgbClr val="33CC33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Cube 7"/>
          <p:cNvSpPr/>
          <p:nvPr/>
        </p:nvSpPr>
        <p:spPr>
          <a:xfrm>
            <a:off x="3804659" y="3193697"/>
            <a:ext cx="764711" cy="764711"/>
          </a:xfrm>
          <a:prstGeom prst="cube">
            <a:avLst/>
          </a:prstGeom>
          <a:solidFill>
            <a:srgbClr val="33CC33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Cube 8"/>
          <p:cNvSpPr/>
          <p:nvPr/>
        </p:nvSpPr>
        <p:spPr>
          <a:xfrm>
            <a:off x="2731362" y="2636961"/>
            <a:ext cx="764711" cy="1337213"/>
          </a:xfrm>
          <a:prstGeom prst="cube">
            <a:avLst/>
          </a:prstGeom>
          <a:solidFill>
            <a:srgbClr val="33CC33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Cube 9"/>
          <p:cNvSpPr/>
          <p:nvPr/>
        </p:nvSpPr>
        <p:spPr>
          <a:xfrm>
            <a:off x="5952727" y="3185677"/>
            <a:ext cx="764711" cy="764711"/>
          </a:xfrm>
          <a:prstGeom prst="cube">
            <a:avLst/>
          </a:prstGeom>
          <a:solidFill>
            <a:srgbClr val="33CC33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Cube 10"/>
          <p:cNvSpPr/>
          <p:nvPr/>
        </p:nvSpPr>
        <p:spPr>
          <a:xfrm>
            <a:off x="4879430" y="2628941"/>
            <a:ext cx="764711" cy="1337213"/>
          </a:xfrm>
          <a:prstGeom prst="cube">
            <a:avLst/>
          </a:prstGeom>
          <a:solidFill>
            <a:srgbClr val="33CC33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Cube 12"/>
          <p:cNvSpPr/>
          <p:nvPr/>
        </p:nvSpPr>
        <p:spPr>
          <a:xfrm>
            <a:off x="7001192" y="2607834"/>
            <a:ext cx="764711" cy="1337213"/>
          </a:xfrm>
          <a:prstGeom prst="cube">
            <a:avLst/>
          </a:prstGeom>
          <a:solidFill>
            <a:srgbClr val="33CC33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8063774" y="2637472"/>
            <a:ext cx="68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5" name="Cube 14"/>
          <p:cNvSpPr/>
          <p:nvPr/>
        </p:nvSpPr>
        <p:spPr>
          <a:xfrm>
            <a:off x="4800681" y="5026631"/>
            <a:ext cx="764711" cy="764711"/>
          </a:xfrm>
          <a:prstGeom prst="cube">
            <a:avLst/>
          </a:prstGeom>
          <a:solidFill>
            <a:srgbClr val="33CC33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Cube 15"/>
          <p:cNvSpPr/>
          <p:nvPr/>
        </p:nvSpPr>
        <p:spPr>
          <a:xfrm>
            <a:off x="3727384" y="4469895"/>
            <a:ext cx="764711" cy="1337213"/>
          </a:xfrm>
          <a:prstGeom prst="cube">
            <a:avLst/>
          </a:prstGeom>
          <a:solidFill>
            <a:srgbClr val="33CC33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3732406" y="5906869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solidFill>
                  <a:srgbClr val="002060"/>
                </a:solidFill>
              </a:rPr>
              <a:t>A	  B 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47979" y="5938401"/>
            <a:ext cx="590366" cy="5903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32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val 75"/>
          <p:cNvSpPr/>
          <p:nvPr/>
        </p:nvSpPr>
        <p:spPr>
          <a:xfrm>
            <a:off x="420209" y="253663"/>
            <a:ext cx="906760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4</a:t>
            </a:r>
            <a:endParaRPr lang="vi-VN" sz="54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1550163" y="228600"/>
            <a:ext cx="68318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thích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đặt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dấu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“?”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26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381000" y="1447800"/>
            <a:ext cx="68580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" name="Cube 1"/>
          <p:cNvSpPr/>
          <p:nvPr/>
        </p:nvSpPr>
        <p:spPr>
          <a:xfrm>
            <a:off x="1524000" y="2757604"/>
            <a:ext cx="764711" cy="764711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Cube 6"/>
          <p:cNvSpPr/>
          <p:nvPr/>
        </p:nvSpPr>
        <p:spPr>
          <a:xfrm>
            <a:off x="609600" y="2757604"/>
            <a:ext cx="764711" cy="780477"/>
          </a:xfrm>
          <a:prstGeom prst="cube">
            <a:avLst/>
          </a:prstGeom>
          <a:solidFill>
            <a:srgbClr val="FF0D0D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Cube 7"/>
          <p:cNvSpPr/>
          <p:nvPr/>
        </p:nvSpPr>
        <p:spPr>
          <a:xfrm>
            <a:off x="3352800" y="2736497"/>
            <a:ext cx="764711" cy="764711"/>
          </a:xfrm>
          <a:prstGeom prst="cube">
            <a:avLst/>
          </a:prstGeom>
          <a:solidFill>
            <a:srgbClr val="FF0D0D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Cube 8"/>
          <p:cNvSpPr/>
          <p:nvPr/>
        </p:nvSpPr>
        <p:spPr>
          <a:xfrm>
            <a:off x="2435689" y="2728477"/>
            <a:ext cx="764711" cy="788497"/>
          </a:xfrm>
          <a:prstGeom prst="cube">
            <a:avLst/>
          </a:prstGeom>
          <a:solidFill>
            <a:srgbClr val="00B0F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Cube 9"/>
          <p:cNvSpPr/>
          <p:nvPr/>
        </p:nvSpPr>
        <p:spPr>
          <a:xfrm>
            <a:off x="5181600" y="2728477"/>
            <a:ext cx="764711" cy="764711"/>
          </a:xfrm>
          <a:prstGeom prst="cube">
            <a:avLst/>
          </a:prstGeom>
          <a:solidFill>
            <a:srgbClr val="05BEFF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Cube 10"/>
          <p:cNvSpPr/>
          <p:nvPr/>
        </p:nvSpPr>
        <p:spPr>
          <a:xfrm>
            <a:off x="4267200" y="2728477"/>
            <a:ext cx="764711" cy="780477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Cube 12"/>
          <p:cNvSpPr/>
          <p:nvPr/>
        </p:nvSpPr>
        <p:spPr>
          <a:xfrm>
            <a:off x="6855289" y="2728477"/>
            <a:ext cx="764711" cy="75937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6019800" y="2332672"/>
            <a:ext cx="68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84065" y="5686404"/>
            <a:ext cx="2544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solidFill>
                  <a:srgbClr val="002060"/>
                </a:solidFill>
              </a:rPr>
              <a:t>A	 B    C 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7" name="Cube 16"/>
          <p:cNvSpPr/>
          <p:nvPr/>
        </p:nvSpPr>
        <p:spPr>
          <a:xfrm>
            <a:off x="7772400" y="2752263"/>
            <a:ext cx="764711" cy="764711"/>
          </a:xfrm>
          <a:prstGeom prst="cube">
            <a:avLst/>
          </a:prstGeom>
          <a:solidFill>
            <a:srgbClr val="05BEFF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Cube 17"/>
          <p:cNvSpPr/>
          <p:nvPr/>
        </p:nvSpPr>
        <p:spPr>
          <a:xfrm>
            <a:off x="4120222" y="4905927"/>
            <a:ext cx="764711" cy="764711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Cube 18"/>
          <p:cNvSpPr/>
          <p:nvPr/>
        </p:nvSpPr>
        <p:spPr>
          <a:xfrm>
            <a:off x="3205822" y="4905927"/>
            <a:ext cx="764711" cy="780477"/>
          </a:xfrm>
          <a:prstGeom prst="cube">
            <a:avLst/>
          </a:prstGeom>
          <a:solidFill>
            <a:srgbClr val="FF0D0D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Cube 19"/>
          <p:cNvSpPr/>
          <p:nvPr/>
        </p:nvSpPr>
        <p:spPr>
          <a:xfrm>
            <a:off x="5031911" y="4876800"/>
            <a:ext cx="764711" cy="788497"/>
          </a:xfrm>
          <a:prstGeom prst="cube">
            <a:avLst/>
          </a:prstGeom>
          <a:solidFill>
            <a:srgbClr val="00B0F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/>
          <p:cNvSpPr/>
          <p:nvPr/>
        </p:nvSpPr>
        <p:spPr>
          <a:xfrm>
            <a:off x="3137336" y="5759668"/>
            <a:ext cx="590366" cy="5903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285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172</Words>
  <Application>Microsoft Office PowerPoint</Application>
  <PresentationFormat>On-screen Show (4:3)</PresentationFormat>
  <Paragraphs>32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Arial-Rounded</vt:lpstr>
      <vt:lpstr>等线</vt:lpstr>
      <vt:lpstr>맑은 고딕</vt:lpstr>
      <vt:lpstr>宋体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48</cp:revision>
  <dcterms:created xsi:type="dcterms:W3CDTF">2006-08-16T00:00:00Z</dcterms:created>
  <dcterms:modified xsi:type="dcterms:W3CDTF">2025-04-11T23:10:12Z</dcterms:modified>
</cp:coreProperties>
</file>