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63" r:id="rId3"/>
    <p:sldId id="257" r:id="rId4"/>
    <p:sldId id="259" r:id="rId5"/>
    <p:sldId id="258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C6E2EC"/>
    <a:srgbClr val="FF9966"/>
    <a:srgbClr val="FFCCCC"/>
    <a:srgbClr val="FFCCFF"/>
    <a:srgbClr val="0000FF"/>
    <a:srgbClr val="DD6909"/>
    <a:srgbClr val="FF9933"/>
    <a:srgbClr val="FF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86" autoAdjust="0"/>
    <p:restoredTop sz="96642" autoAdjust="0"/>
  </p:normalViewPr>
  <p:slideViewPr>
    <p:cSldViewPr>
      <p:cViewPr varScale="1">
        <p:scale>
          <a:sx n="66" d="100"/>
          <a:sy n="66" d="100"/>
        </p:scale>
        <p:origin x="18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1F5E1-48A2-45CD-896B-E1B569A199B9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E9ECA-1D6A-45E4-938C-7309E500E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19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422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13" indent="0" algn="ctr">
              <a:buNone/>
              <a:defRPr sz="1500"/>
            </a:lvl2pPr>
            <a:lvl3pPr marL="685827" indent="0" algn="ctr">
              <a:buNone/>
              <a:defRPr sz="1350"/>
            </a:lvl3pPr>
            <a:lvl4pPr marL="1028740" indent="0" algn="ctr">
              <a:buNone/>
              <a:defRPr sz="1200"/>
            </a:lvl4pPr>
            <a:lvl5pPr marL="1371652" indent="0" algn="ctr">
              <a:buNone/>
              <a:defRPr sz="1200"/>
            </a:lvl5pPr>
            <a:lvl6pPr marL="1714565" indent="0" algn="ctr">
              <a:buNone/>
              <a:defRPr sz="1200"/>
            </a:lvl6pPr>
            <a:lvl7pPr marL="2057479" indent="0" algn="ctr">
              <a:buNone/>
              <a:defRPr sz="1200"/>
            </a:lvl7pPr>
            <a:lvl8pPr marL="2400392" indent="0" algn="ctr">
              <a:buNone/>
              <a:defRPr sz="1200"/>
            </a:lvl8pPr>
            <a:lvl9pPr marL="274330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379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603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164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694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3" y="1681162"/>
            <a:ext cx="3868340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3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2"/>
            <a:ext cx="3887391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703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926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133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805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13" indent="0">
              <a:buNone/>
              <a:defRPr sz="2100"/>
            </a:lvl2pPr>
            <a:lvl3pPr marL="685827" indent="0">
              <a:buNone/>
              <a:defRPr sz="1800"/>
            </a:lvl3pPr>
            <a:lvl4pPr marL="1028740" indent="0">
              <a:buNone/>
              <a:defRPr sz="1500"/>
            </a:lvl4pPr>
            <a:lvl5pPr marL="1371652" indent="0">
              <a:buNone/>
              <a:defRPr sz="1500"/>
            </a:lvl5pPr>
            <a:lvl6pPr marL="1714565" indent="0">
              <a:buNone/>
              <a:defRPr sz="1500"/>
            </a:lvl6pPr>
            <a:lvl7pPr marL="2057479" indent="0">
              <a:buNone/>
              <a:defRPr sz="1500"/>
            </a:lvl7pPr>
            <a:lvl8pPr marL="2400392" indent="0">
              <a:buNone/>
              <a:defRPr sz="1500"/>
            </a:lvl8pPr>
            <a:lvl9pPr marL="274330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002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737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7" y="365127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7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4029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4" y="0"/>
            <a:ext cx="7524328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3" y="1316766"/>
            <a:ext cx="6912769" cy="614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2218996"/>
            <a:ext cx="6912769" cy="3994316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4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649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10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2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6" indent="-171456" algn="l" defTabSz="68582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8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96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0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2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35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48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61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3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27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4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5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6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79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9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0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30" y="1896220"/>
            <a:ext cx="1497174" cy="501469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990554" y="2851558"/>
            <a:ext cx="6857999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14" y="4274218"/>
            <a:ext cx="7210169" cy="113102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2220688" y="2507790"/>
            <a:ext cx="4690258" cy="2626443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97162" y="2639670"/>
            <a:ext cx="8750469" cy="1150591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15: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Vị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trí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định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hướng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trong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không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gian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(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1)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091882" y="1481653"/>
            <a:ext cx="1909120" cy="184784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-13899" y="4258762"/>
            <a:ext cx="1547684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-79948" y="3559868"/>
            <a:ext cx="1423261" cy="151169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517698" y="4462663"/>
            <a:ext cx="1566219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933586" y="3588774"/>
            <a:ext cx="122431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13898" y="5101224"/>
            <a:ext cx="9157899" cy="38599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2" y="5670137"/>
            <a:ext cx="9143999" cy="103697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2" y="5464568"/>
            <a:ext cx="9143999" cy="25852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220688" y="1910280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682308" y="134929"/>
            <a:ext cx="598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748851" y="781260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08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161" y="3591354"/>
            <a:ext cx="3746239" cy="894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2" y="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31114" y="2209800"/>
            <a:ext cx="8484286" cy="3962400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21162" y="1752600"/>
            <a:ext cx="4724400" cy="762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5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35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, ở </a:t>
            </a:r>
            <a:r>
              <a:rPr lang="en-US" sz="35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giữa</a:t>
            </a:r>
            <a:endParaRPr lang="vi-VN" sz="35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829354"/>
            <a:ext cx="50292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ở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3429000"/>
            <a:ext cx="50292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xám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ở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64024" y="4191000"/>
            <a:ext cx="4705137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ở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xám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57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2" y="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31114" y="2209800"/>
            <a:ext cx="8484286" cy="3733800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00400" y="1752600"/>
            <a:ext cx="2891051" cy="762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5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35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Dưới</a:t>
            </a:r>
            <a:endParaRPr lang="vi-VN" sz="35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8200" y="3200400"/>
            <a:ext cx="29718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Búp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ở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38200" y="3810000"/>
            <a:ext cx="28956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Con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mèo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ở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2682879"/>
            <a:ext cx="4337571" cy="278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76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10"/>
            <a:ext cx="4328834" cy="172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03715" y="19050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444391" y="2032734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7391" y="2044713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3803782" cy="105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4142508" y="3323852"/>
            <a:ext cx="5077692" cy="2619748"/>
            <a:chOff x="4142508" y="3019052"/>
            <a:chExt cx="5077692" cy="2619748"/>
          </a:xfrm>
        </p:grpSpPr>
        <p:sp>
          <p:nvSpPr>
            <p:cNvPr id="9" name="Title 1"/>
            <p:cNvSpPr txBox="1">
              <a:spLocks/>
            </p:cNvSpPr>
            <p:nvPr/>
          </p:nvSpPr>
          <p:spPr>
            <a:xfrm>
              <a:off x="4142508" y="3182462"/>
              <a:ext cx="5077692" cy="245633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200000"/>
                </a:lnSpc>
              </a:pPr>
              <a:r>
                <a:rPr lang="en-US" sz="2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 Toa         ở </a:t>
              </a:r>
              <a:r>
                <a:rPr lang="en-US" sz="25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trước</a:t>
              </a:r>
              <a:r>
                <a:rPr lang="en-US" sz="2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toa</a:t>
              </a:r>
              <a:r>
                <a:rPr lang="en-US" sz="2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2.</a:t>
              </a:r>
            </a:p>
            <a:p>
              <a:pPr algn="l">
                <a:lnSpc>
                  <a:spcPct val="200000"/>
                </a:lnSpc>
              </a:pPr>
              <a:r>
                <a:rPr lang="en-US" sz="2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 Toa         ở </a:t>
              </a:r>
              <a:r>
                <a:rPr lang="en-US" sz="25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sau</a:t>
              </a:r>
              <a:r>
                <a:rPr lang="en-US" sz="2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toa</a:t>
              </a:r>
              <a:r>
                <a:rPr lang="en-US" sz="2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3.</a:t>
              </a:r>
              <a:endPara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l">
                <a:lnSpc>
                  <a:spcPct val="200000"/>
                </a:lnSpc>
              </a:pPr>
              <a:r>
                <a:rPr lang="en-US" sz="2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 Toa         ở </a:t>
              </a:r>
              <a:r>
                <a:rPr lang="en-US" sz="25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giữa</a:t>
              </a:r>
              <a:r>
                <a:rPr lang="en-US" sz="2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toa</a:t>
              </a:r>
              <a:r>
                <a:rPr lang="en-US" sz="2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1 </a:t>
              </a:r>
              <a:r>
                <a:rPr lang="en-US" sz="25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2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toa</a:t>
              </a:r>
              <a:r>
                <a:rPr lang="en-US" sz="2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3.</a:t>
              </a:r>
              <a:endPara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marL="342900" indent="-342900" algn="l">
                <a:lnSpc>
                  <a:spcPct val="200000"/>
                </a:lnSpc>
                <a:buFontTx/>
                <a:buChar char="-"/>
              </a:pPr>
              <a:endParaRPr lang="vi-VN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5083792" y="3019052"/>
              <a:ext cx="609600" cy="606704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083792" y="3812896"/>
              <a:ext cx="609600" cy="606704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5091752" y="4610152"/>
              <a:ext cx="609600" cy="606704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5091752" y="3323852"/>
            <a:ext cx="609600" cy="6067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3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091752" y="4117696"/>
            <a:ext cx="609600" cy="6067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3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91752" y="4914952"/>
            <a:ext cx="609600" cy="6067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3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53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03715" y="19050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2057400"/>
            <a:ext cx="5077692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692" y="1382095"/>
            <a:ext cx="1909762" cy="3760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85798" y="2266146"/>
            <a:ext cx="1324402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đỏ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0304" y="2831649"/>
            <a:ext cx="1680268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vàng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4428" y="3409146"/>
            <a:ext cx="1680268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xanh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33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2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321" y="2362200"/>
            <a:ext cx="5467279" cy="3747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6" y="0"/>
            <a:ext cx="3544293" cy="157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20208" y="1577011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66957" y="1600200"/>
            <a:ext cx="72960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ngồi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xem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phim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hoạt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endParaRPr lang="vi-VN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486400"/>
            <a:ext cx="8382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500" b="1" dirty="0" smtClean="0">
                <a:latin typeface="Arial" pitchFamily="34" charset="0"/>
                <a:cs typeface="Arial" pitchFamily="34" charset="0"/>
              </a:rPr>
              <a:t>a)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trước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mấy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mấy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2500" b="1" dirty="0" smtClean="0">
                <a:latin typeface="Arial" pitchFamily="34" charset="0"/>
                <a:cs typeface="Arial" pitchFamily="34" charset="0"/>
              </a:rPr>
              <a:t>b)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tất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cả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bao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nhiêu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ngồi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xem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phim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25504" y="5859440"/>
            <a:ext cx="713096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7444" y="5861194"/>
            <a:ext cx="713096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22560" y="6262048"/>
            <a:ext cx="1516040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93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8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60" y="2594909"/>
            <a:ext cx="4665900" cy="3129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20208" y="10668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66957" y="1089989"/>
            <a:ext cx="72960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viên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gạch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xếp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đây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Hỏi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bao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nhiêu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viên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gạch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ở:</a:t>
            </a:r>
            <a:endParaRPr lang="vi-VN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053" y="2667000"/>
            <a:ext cx="364802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cùng</a:t>
            </a:r>
            <a:endParaRPr lang="en-US" sz="25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cùng</a:t>
            </a:r>
            <a:endParaRPr lang="en-US" sz="25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giữa</a:t>
            </a:r>
            <a:endParaRPr lang="en-US" sz="25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Cả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ba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hàng</a:t>
            </a:r>
            <a:endParaRPr lang="vi-VN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31048" y="2784144"/>
            <a:ext cx="244650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3346594"/>
            <a:ext cx="244650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 </a:t>
            </a:r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9048" y="3920938"/>
            <a:ext cx="244650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86192" y="4495800"/>
            <a:ext cx="244650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9 </a:t>
            </a:r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65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6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223</Words>
  <Application>Microsoft Office PowerPoint</Application>
  <PresentationFormat>On-screen Show (4:3)</PresentationFormat>
  <Paragraphs>50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Arial-Rounded</vt:lpstr>
      <vt:lpstr>等线</vt:lpstr>
      <vt:lpstr>맑은 고딕</vt:lpstr>
      <vt:lpstr>宋体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Trước – Sau , ở giữa</vt:lpstr>
      <vt:lpstr>Trên – Dưới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79</cp:revision>
  <dcterms:created xsi:type="dcterms:W3CDTF">2006-08-16T00:00:00Z</dcterms:created>
  <dcterms:modified xsi:type="dcterms:W3CDTF">2025-04-11T23:11:09Z</dcterms:modified>
</cp:coreProperties>
</file>