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FF"/>
    <a:srgbClr val="0066FF"/>
    <a:srgbClr val="FF6600"/>
    <a:srgbClr val="00FF00"/>
    <a:srgbClr val="C6E2EC"/>
    <a:srgbClr val="FF9966"/>
    <a:srgbClr val="FFCCCC"/>
    <a:srgbClr val="FFCCFF"/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86" autoAdjust="0"/>
    <p:restoredTop sz="96642" autoAdjust="0"/>
  </p:normalViewPr>
  <p:slideViewPr>
    <p:cSldViewPr>
      <p:cViewPr varScale="1">
        <p:scale>
          <a:sx n="66" d="100"/>
          <a:sy n="66" d="100"/>
        </p:scale>
        <p:origin x="18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C79FB-F9ED-4500-BDD6-CC193CB133B9}" type="datetimeFigureOut">
              <a:rPr lang="vi-VN" smtClean="0"/>
              <a:t>12/04/2025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7A356-6D89-4A05-AAEA-889F437B77F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265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87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7A356-6D89-4A05-AAEA-889F437B77F5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3179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7A356-6D89-4A05-AAEA-889F437B77F5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3179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1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1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13" indent="0" algn="ctr">
              <a:buNone/>
              <a:defRPr sz="1500"/>
            </a:lvl2pPr>
            <a:lvl3pPr marL="685827" indent="0" algn="ctr">
              <a:buNone/>
              <a:defRPr sz="1350"/>
            </a:lvl3pPr>
            <a:lvl4pPr marL="1028740" indent="0" algn="ctr">
              <a:buNone/>
              <a:defRPr sz="1200"/>
            </a:lvl4pPr>
            <a:lvl5pPr marL="1371652" indent="0" algn="ctr">
              <a:buNone/>
              <a:defRPr sz="1200"/>
            </a:lvl5pPr>
            <a:lvl6pPr marL="1714565" indent="0" algn="ctr">
              <a:buNone/>
              <a:defRPr sz="1200"/>
            </a:lvl6pPr>
            <a:lvl7pPr marL="2057479" indent="0" algn="ctr">
              <a:buNone/>
              <a:defRPr sz="1200"/>
            </a:lvl7pPr>
            <a:lvl8pPr marL="2400392" indent="0" algn="ctr">
              <a:buNone/>
              <a:defRPr sz="1200"/>
            </a:lvl8pPr>
            <a:lvl9pPr marL="2743305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7602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912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8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2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9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3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006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140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3" y="1681162"/>
            <a:ext cx="3868340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3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2"/>
            <a:ext cx="3887391" cy="82391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3" indent="0">
              <a:buNone/>
              <a:defRPr sz="1500" b="1"/>
            </a:lvl2pPr>
            <a:lvl3pPr marL="685827" indent="0">
              <a:buNone/>
              <a:defRPr sz="1350" b="1"/>
            </a:lvl3pPr>
            <a:lvl4pPr marL="1028740" indent="0">
              <a:buNone/>
              <a:defRPr sz="1200" b="1"/>
            </a:lvl4pPr>
            <a:lvl5pPr marL="1371652" indent="0">
              <a:buNone/>
              <a:defRPr sz="1200" b="1"/>
            </a:lvl5pPr>
            <a:lvl6pPr marL="1714565" indent="0">
              <a:buNone/>
              <a:defRPr sz="1200" b="1"/>
            </a:lvl6pPr>
            <a:lvl7pPr marL="2057479" indent="0">
              <a:buNone/>
              <a:defRPr sz="1200" b="1"/>
            </a:lvl7pPr>
            <a:lvl8pPr marL="2400392" indent="0">
              <a:buNone/>
              <a:defRPr sz="1200" b="1"/>
            </a:lvl8pPr>
            <a:lvl9pPr marL="274330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3589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5712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602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720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49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13" indent="0">
              <a:buNone/>
              <a:defRPr sz="2100"/>
            </a:lvl2pPr>
            <a:lvl3pPr marL="685827" indent="0">
              <a:buNone/>
              <a:defRPr sz="1800"/>
            </a:lvl3pPr>
            <a:lvl4pPr marL="1028740" indent="0">
              <a:buNone/>
              <a:defRPr sz="1500"/>
            </a:lvl4pPr>
            <a:lvl5pPr marL="1371652" indent="0">
              <a:buNone/>
              <a:defRPr sz="1500"/>
            </a:lvl5pPr>
            <a:lvl6pPr marL="1714565" indent="0">
              <a:buNone/>
              <a:defRPr sz="1500"/>
            </a:lvl6pPr>
            <a:lvl7pPr marL="2057479" indent="0">
              <a:buNone/>
              <a:defRPr sz="1500"/>
            </a:lvl7pPr>
            <a:lvl8pPr marL="2400392" indent="0">
              <a:buNone/>
              <a:defRPr sz="1500"/>
            </a:lvl8pPr>
            <a:lvl9pPr marL="2743305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13" indent="0">
              <a:buNone/>
              <a:defRPr sz="1050"/>
            </a:lvl2pPr>
            <a:lvl3pPr marL="685827" indent="0">
              <a:buNone/>
              <a:defRPr sz="900"/>
            </a:lvl3pPr>
            <a:lvl4pPr marL="1028740" indent="0">
              <a:buNone/>
              <a:defRPr sz="750"/>
            </a:lvl4pPr>
            <a:lvl5pPr marL="1371652" indent="0">
              <a:buNone/>
              <a:defRPr sz="750"/>
            </a:lvl5pPr>
            <a:lvl6pPr marL="1714565" indent="0">
              <a:buNone/>
              <a:defRPr sz="750"/>
            </a:lvl6pPr>
            <a:lvl7pPr marL="2057479" indent="0">
              <a:buNone/>
              <a:defRPr sz="750"/>
            </a:lvl7pPr>
            <a:lvl8pPr marL="2400392" indent="0">
              <a:buNone/>
              <a:defRPr sz="750"/>
            </a:lvl8pPr>
            <a:lvl9pPr marL="2743305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5236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6658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7" y="365127"/>
            <a:ext cx="197167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7"/>
            <a:ext cx="5800725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72061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4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3" y="1316766"/>
            <a:ext cx="6912769" cy="61419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2218996"/>
            <a:ext cx="6912769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425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740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4/12/2025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2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2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6" indent="-171456" algn="l" defTabSz="68582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6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8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96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109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023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35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48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61" indent="-171456" algn="l" defTabSz="685827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3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27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40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5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6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79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92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305" algn="l" defTabSz="68582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30" y="1896220"/>
            <a:ext cx="1497174" cy="501469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990554" y="2851558"/>
            <a:ext cx="6857999" cy="2253179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514" y="4274218"/>
            <a:ext cx="7210169" cy="1131023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220688" y="2507790"/>
            <a:ext cx="4690258" cy="2626443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97162" y="2639670"/>
            <a:ext cx="8750469" cy="1150591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15: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Vị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trí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,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định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hướng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trong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không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gian</a:t>
            </a:r>
            <a:r>
              <a:rPr kumimoji="0" lang="en-US" altLang="zh-CN" sz="2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(</a:t>
            </a:r>
            <a:r>
              <a:rPr kumimoji="0" lang="en-US" altLang="zh-CN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700" b="1" i="0" u="none" strike="noStrike" kern="1200" cap="none" spc="0" normalizeH="0" baseline="0" noProof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2)</a:t>
            </a:r>
            <a:endParaRPr kumimoji="0" lang="en-US" altLang="zh-CN" sz="2700" b="1" i="0" u="none" strike="noStrike" kern="120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091882" y="1481653"/>
            <a:ext cx="1909120" cy="1847844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-13899" y="4258762"/>
            <a:ext cx="1547684" cy="911711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-79948" y="3559868"/>
            <a:ext cx="1423261" cy="151169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517698" y="4462663"/>
            <a:ext cx="1566219" cy="911711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933586" y="3588774"/>
            <a:ext cx="1224314" cy="1899692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13898" y="5101224"/>
            <a:ext cx="9157899" cy="38599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" y="5670137"/>
            <a:ext cx="9143999" cy="103697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2" y="5464568"/>
            <a:ext cx="9143999" cy="25852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220688" y="1910280"/>
            <a:ext cx="4473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1682308" y="134929"/>
            <a:ext cx="5980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8582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748851" y="781260"/>
            <a:ext cx="184708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4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83" t="31458" r="57130" b="51667"/>
          <a:stretch/>
        </p:blipFill>
        <p:spPr bwMode="auto">
          <a:xfrm>
            <a:off x="-2" y="0"/>
            <a:ext cx="4343401" cy="1891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31114" y="1981200"/>
            <a:ext cx="8484286" cy="4648200"/>
          </a:xfrm>
          <a:prstGeom prst="roundRect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124200" y="1524000"/>
            <a:ext cx="3048000" cy="7620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35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35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Phải</a:t>
            </a:r>
            <a:endParaRPr lang="vi-VN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92845" y="2495550"/>
            <a:ext cx="3157706" cy="2152650"/>
            <a:chOff x="592845" y="2724150"/>
            <a:chExt cx="3157706" cy="2152650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45" y="2724150"/>
              <a:ext cx="3157706" cy="192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>
            <a:xfrm>
              <a:off x="976952" y="4495800"/>
              <a:ext cx="2756848" cy="381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Thỏ</a:t>
              </a:r>
              <a:r>
                <a:rPr lang="en-US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	        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Rùa</a:t>
              </a:r>
              <a:endParaRPr lang="vi-VN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592845" y="4839269"/>
            <a:ext cx="3048000" cy="5709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Rùa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587992" y="5323765"/>
            <a:ext cx="3048000" cy="5709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2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365276" y="2495550"/>
            <a:ext cx="3092924" cy="2152650"/>
            <a:chOff x="5365276" y="2724150"/>
            <a:chExt cx="3092924" cy="21526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2724150"/>
              <a:ext cx="2514600" cy="1924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itle 1"/>
            <p:cNvSpPr txBox="1">
              <a:spLocks/>
            </p:cNvSpPr>
            <p:nvPr/>
          </p:nvSpPr>
          <p:spPr>
            <a:xfrm>
              <a:off x="5365276" y="4495800"/>
              <a:ext cx="3092924" cy="381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200" b="1" dirty="0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 Mai    Nam   </a:t>
              </a:r>
              <a:r>
                <a:rPr lang="en-US" sz="2200" b="1" dirty="0" err="1" smtClean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Rô-bốt</a:t>
              </a:r>
              <a:endParaRPr lang="vi-VN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5334000" y="4839269"/>
            <a:ext cx="3048000" cy="57093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sang </a:t>
            </a:r>
            <a:r>
              <a:rPr lang="en-US" sz="22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vi-VN" sz="22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486400" y="2362200"/>
            <a:ext cx="15240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5562600" y="5181600"/>
            <a:ext cx="2667000" cy="122943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nhất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Mai</a:t>
            </a:r>
          </a:p>
          <a:p>
            <a:pPr algn="l"/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Nam</a:t>
            </a:r>
          </a:p>
          <a:p>
            <a:pPr algn="l"/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Rô-bốt</a:t>
            </a:r>
            <a:endParaRPr lang="vi-VN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57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610"/>
            <a:ext cx="4328834" cy="172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03715" y="17526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96704" y="1905000"/>
            <a:ext cx="70104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bên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8" name="Cube 7"/>
          <p:cNvSpPr/>
          <p:nvPr/>
        </p:nvSpPr>
        <p:spPr>
          <a:xfrm>
            <a:off x="1524000" y="3048000"/>
            <a:ext cx="1590531" cy="1590531"/>
          </a:xfrm>
          <a:prstGeom prst="cube">
            <a:avLst/>
          </a:prstGeom>
          <a:solidFill>
            <a:srgbClr val="FF0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Cube 8"/>
          <p:cNvSpPr/>
          <p:nvPr/>
        </p:nvSpPr>
        <p:spPr>
          <a:xfrm>
            <a:off x="4594680" y="3200400"/>
            <a:ext cx="2949120" cy="1438130"/>
          </a:xfrm>
          <a:prstGeom prst="cube">
            <a:avLst/>
          </a:prstGeom>
          <a:solidFill>
            <a:srgbClr val="00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/>
          <p:cNvSpPr txBox="1"/>
          <p:nvPr/>
        </p:nvSpPr>
        <p:spPr>
          <a:xfrm>
            <a:off x="1951629" y="4953000"/>
            <a:ext cx="513497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hộp</a:t>
            </a:r>
            <a:r>
              <a:rPr lang="en-US" sz="2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53904" y="5553826"/>
            <a:ext cx="5134971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trái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168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 animBg="1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403715" y="914400"/>
            <a:ext cx="977554" cy="91238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974503"/>
            <a:ext cx="8458200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ở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vị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mấy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qua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ba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là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gì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    ở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/>
          </a:p>
        </p:txBody>
      </p:sp>
      <p:sp>
        <p:nvSpPr>
          <p:cNvPr id="2" name="Oval 1"/>
          <p:cNvSpPr/>
          <p:nvPr/>
        </p:nvSpPr>
        <p:spPr>
          <a:xfrm>
            <a:off x="1066800" y="4343400"/>
            <a:ext cx="1524000" cy="152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3657600" y="4343400"/>
            <a:ext cx="1524000" cy="1524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Isosceles Triangle 5"/>
          <p:cNvSpPr/>
          <p:nvPr/>
        </p:nvSpPr>
        <p:spPr>
          <a:xfrm>
            <a:off x="6019800" y="4343400"/>
            <a:ext cx="2438400" cy="1524000"/>
          </a:xfrm>
          <a:prstGeom prst="triangle">
            <a:avLst>
              <a:gd name="adj" fmla="val 71828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6947848" y="2098344"/>
            <a:ext cx="1738952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ba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01352" y="2680648"/>
            <a:ext cx="1628972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704" y="3290248"/>
            <a:ext cx="2018501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40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2" grpId="0" animBg="1"/>
      <p:bldP spid="3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420208" y="17526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8" name="Isosceles Triangle 7"/>
          <p:cNvSpPr/>
          <p:nvPr/>
        </p:nvSpPr>
        <p:spPr>
          <a:xfrm>
            <a:off x="914400" y="2590800"/>
            <a:ext cx="1676400" cy="1447800"/>
          </a:xfrm>
          <a:prstGeom prst="triangl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Rectangle 8"/>
          <p:cNvSpPr/>
          <p:nvPr/>
        </p:nvSpPr>
        <p:spPr>
          <a:xfrm>
            <a:off x="3048000" y="2590800"/>
            <a:ext cx="1447800" cy="1447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4953000" y="2590800"/>
            <a:ext cx="1447800" cy="1447800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 10"/>
          <p:cNvSpPr/>
          <p:nvPr/>
        </p:nvSpPr>
        <p:spPr>
          <a:xfrm>
            <a:off x="6629400" y="2807148"/>
            <a:ext cx="2133600" cy="1143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/>
          <p:cNvSpPr txBox="1"/>
          <p:nvPr/>
        </p:nvSpPr>
        <p:spPr>
          <a:xfrm>
            <a:off x="472524" y="4639426"/>
            <a:ext cx="8458200" cy="618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a)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Nêu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tên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các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thứ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tự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từ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trái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sang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phải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138" y="5315736"/>
            <a:ext cx="84582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b)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  ở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giữa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tam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giác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latin typeface="Arial" pitchFamily="34" charset="0"/>
                <a:cs typeface="Arial" pitchFamily="34" charset="0"/>
              </a:rPr>
              <a:t>tròn</a:t>
            </a:r>
            <a:r>
              <a:rPr lang="en-US" sz="26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2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611" y="4146983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tam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giác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99083" y="4145047"/>
            <a:ext cx="1838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34546" y="4142096"/>
            <a:ext cx="1515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tròn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605896" y="4128448"/>
            <a:ext cx="2233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400" y="5437509"/>
            <a:ext cx="2018501" cy="4924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vuông</a:t>
            </a:r>
            <a:endParaRPr lang="vi-VN" sz="2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1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0208" y="304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1058174" y="2318028"/>
            <a:ext cx="2218426" cy="2218426"/>
            <a:chOff x="1066800" y="2353574"/>
            <a:chExt cx="2218426" cy="2218426"/>
          </a:xfrm>
        </p:grpSpPr>
        <p:sp>
          <p:nvSpPr>
            <p:cNvPr id="6" name="Rectangle 5"/>
            <p:cNvSpPr/>
            <p:nvPr/>
          </p:nvSpPr>
          <p:spPr>
            <a:xfrm>
              <a:off x="1066800" y="2895600"/>
              <a:ext cx="1676400" cy="16764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Parallelogram 6"/>
            <p:cNvSpPr/>
            <p:nvPr/>
          </p:nvSpPr>
          <p:spPr>
            <a:xfrm>
              <a:off x="1082616" y="2362200"/>
              <a:ext cx="2185358" cy="524774"/>
            </a:xfrm>
            <a:prstGeom prst="parallelogram">
              <a:avLst>
                <a:gd name="adj" fmla="val 100616"/>
              </a:avLst>
            </a:prstGeom>
            <a:solidFill>
              <a:srgbClr val="0066F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8" name="Parallelogram 7"/>
            <p:cNvSpPr/>
            <p:nvPr/>
          </p:nvSpPr>
          <p:spPr>
            <a:xfrm rot="16200000" flipV="1">
              <a:off x="1905359" y="3183507"/>
              <a:ext cx="2209800" cy="549934"/>
            </a:xfrm>
            <a:prstGeom prst="parallelogram">
              <a:avLst>
                <a:gd name="adj" fmla="val 100616"/>
              </a:avLst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654840" y="454991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endParaRPr lang="vi-VN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302603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Ở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đỏ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xanh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vàng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845840" y="2841008"/>
            <a:ext cx="1621760" cy="1685026"/>
            <a:chOff x="1066800" y="2353574"/>
            <a:chExt cx="2218426" cy="2218426"/>
          </a:xfrm>
        </p:grpSpPr>
        <p:sp>
          <p:nvSpPr>
            <p:cNvPr id="13" name="Rectangle 12"/>
            <p:cNvSpPr/>
            <p:nvPr/>
          </p:nvSpPr>
          <p:spPr>
            <a:xfrm>
              <a:off x="1066800" y="2895600"/>
              <a:ext cx="1676400" cy="1676400"/>
            </a:xfrm>
            <a:prstGeom prst="rect">
              <a:avLst/>
            </a:prstGeom>
            <a:solidFill>
              <a:srgbClr val="0066FF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4" name="Parallelogram 13"/>
            <p:cNvSpPr/>
            <p:nvPr/>
          </p:nvSpPr>
          <p:spPr>
            <a:xfrm>
              <a:off x="1082616" y="2362200"/>
              <a:ext cx="2185358" cy="524774"/>
            </a:xfrm>
            <a:prstGeom prst="parallelogram">
              <a:avLst>
                <a:gd name="adj" fmla="val 100616"/>
              </a:avLst>
            </a:prstGeom>
            <a:solidFill>
              <a:srgbClr val="FFFF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5" name="Parallelogram 14"/>
            <p:cNvSpPr/>
            <p:nvPr/>
          </p:nvSpPr>
          <p:spPr>
            <a:xfrm rot="16200000" flipV="1">
              <a:off x="1905359" y="3183507"/>
              <a:ext cx="2209800" cy="549934"/>
            </a:xfrm>
            <a:prstGeom prst="parallelogram">
              <a:avLst>
                <a:gd name="adj" fmla="val 100616"/>
              </a:avLst>
            </a:prstGeom>
            <a:solidFill>
              <a:srgbClr val="FF0000"/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150640" y="4539494"/>
            <a:ext cx="5549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</a:t>
            </a:r>
            <a:endParaRPr lang="vi-VN" sz="40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5417403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khối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lập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phương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B,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    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Mặt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bên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phải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tô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441340" y="5517191"/>
            <a:ext cx="16209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xanh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71218" y="6073678"/>
            <a:ext cx="162095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vàng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2352" y="6073678"/>
            <a:ext cx="127791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đỏ</a:t>
            </a:r>
            <a:endParaRPr lang="vi-VN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3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  <p:bldP spid="16" grpId="0"/>
      <p:bldP spid="17" grpId="0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245</Words>
  <Application>Microsoft Office PowerPoint</Application>
  <PresentationFormat>On-screen Show (4:3)</PresentationFormat>
  <Paragraphs>43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Arial-Rounded</vt:lpstr>
      <vt:lpstr>等线</vt:lpstr>
      <vt:lpstr>맑은 고딕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Trái – Phải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84</cp:revision>
  <dcterms:created xsi:type="dcterms:W3CDTF">2006-08-16T00:00:00Z</dcterms:created>
  <dcterms:modified xsi:type="dcterms:W3CDTF">2025-04-11T23:11:28Z</dcterms:modified>
</cp:coreProperties>
</file>