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11D7B-5E6E-4430-941C-F6485401BC86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D02C1-1270-4B59-8A56-E2B9B33DD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9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47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7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6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5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3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9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9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2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2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6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5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1" y="4581151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7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5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4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6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4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1" y="4581151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6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5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4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9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5" y="5316713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1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56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5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4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7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5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0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8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8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8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93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4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7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8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2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6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" y="0"/>
            <a:ext cx="12160956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9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9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524000" y="2871789"/>
            <a:ext cx="9144000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96517"/>
            <a:ext cx="9144000" cy="1131023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2319809" y="2314632"/>
            <a:ext cx="7552382" cy="1238255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defTabSz="514350">
              <a:defRPr/>
            </a:pPr>
            <a:r>
              <a:rPr lang="en-US" altLang="zh-CN" sz="2700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15</a:t>
            </a:r>
            <a:r>
              <a:rPr lang="vi-VN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Cây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xanh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quanh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lang="en-US" altLang="zh-CN" sz="2700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lang="vi-VN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</a:t>
            </a:r>
            <a:r>
              <a:rPr lang="vi-VN" altLang="zh-CN" sz="2700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lang="zh-CN" altLang="en-US" sz="2700" b="1" dirty="0">
              <a:solidFill>
                <a:srgbClr val="FF505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10156004" y="90015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24000" y="4168366"/>
            <a:ext cx="2667000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1920713" y="3344058"/>
            <a:ext cx="1781367" cy="163626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848601" y="4185019"/>
            <a:ext cx="2843611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534400" y="3362642"/>
            <a:ext cx="204073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1451606" y="5047557"/>
            <a:ext cx="9144000" cy="4549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zh-CN" altLang="en-US" sz="1013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524000" y="5676636"/>
            <a:ext cx="9144000" cy="118136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zh-CN" altLang="en-US" sz="1013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524000" y="5396805"/>
            <a:ext cx="9144000" cy="284718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zh-CN" altLang="en-US" sz="1013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817305" y="1782435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33519" y="255681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514350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130389" y="902011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64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28F7B7-295D-4F6E-96BE-17FEE3B6642E}"/>
              </a:ext>
            </a:extLst>
          </p:cNvPr>
          <p:cNvSpPr txBox="1"/>
          <p:nvPr/>
        </p:nvSpPr>
        <p:spPr>
          <a:xfrm>
            <a:off x="3352800" y="1524001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1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3D600C-EC4C-40A0-B9A6-6C5359C5C99E}"/>
              </a:ext>
            </a:extLst>
          </p:cNvPr>
          <p:cNvSpPr txBox="1"/>
          <p:nvPr/>
        </p:nvSpPr>
        <p:spPr>
          <a:xfrm>
            <a:off x="2209800" y="457201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C9FA24-B5CD-475B-8C40-CFECC85A5B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7" b="37705"/>
          <a:stretch/>
        </p:blipFill>
        <p:spPr>
          <a:xfrm>
            <a:off x="1972676" y="1141094"/>
            <a:ext cx="800952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CB431F-0EED-4CAE-B0F3-06FB6E98D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75" y="1371600"/>
            <a:ext cx="7298776" cy="2362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B974DE-6DB4-419C-B27D-DC07C7314124}"/>
              </a:ext>
            </a:extLst>
          </p:cNvPr>
          <p:cNvSpPr txBox="1"/>
          <p:nvPr/>
        </p:nvSpPr>
        <p:spPr>
          <a:xfrm>
            <a:off x="2446612" y="3845555"/>
            <a:ext cx="729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1645E8-DDF5-448A-B73F-15BA16301988}"/>
              </a:ext>
            </a:extLst>
          </p:cNvPr>
          <p:cNvSpPr txBox="1"/>
          <p:nvPr/>
        </p:nvSpPr>
        <p:spPr>
          <a:xfrm>
            <a:off x="2575775" y="736625"/>
            <a:ext cx="729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998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29059-7BB5-4DFA-A869-0019E71B9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981200"/>
            <a:ext cx="3276600" cy="4343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EBD7BA-6CC9-46E2-B88F-F3C626B4AF3D}"/>
              </a:ext>
            </a:extLst>
          </p:cNvPr>
          <p:cNvSpPr txBox="1"/>
          <p:nvPr/>
        </p:nvSpPr>
        <p:spPr>
          <a:xfrm>
            <a:off x="2438400" y="762001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11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3BE96D-DCDF-470A-80C5-AD1D890F50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3" b="41639"/>
          <a:stretch/>
        </p:blipFill>
        <p:spPr>
          <a:xfrm>
            <a:off x="2362200" y="1752600"/>
            <a:ext cx="7239000" cy="396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947069-4FCF-4FF6-ADB3-669654B0C6FB}"/>
              </a:ext>
            </a:extLst>
          </p:cNvPr>
          <p:cNvSpPr txBox="1"/>
          <p:nvPr/>
        </p:nvSpPr>
        <p:spPr>
          <a:xfrm>
            <a:off x="3276601" y="533401"/>
            <a:ext cx="4595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9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2AE820-F3A8-498B-9A2C-006AA23FF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682" y="1752600"/>
            <a:ext cx="655263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Widescreen</PresentationFormat>
  <Paragraphs>11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Arial-Rounded</vt:lpstr>
      <vt:lpstr>等线</vt:lpstr>
      <vt:lpstr>DFPOP1-W9</vt:lpstr>
      <vt:lpstr>宋体</vt:lpstr>
      <vt:lpstr>华康少女文字W5</vt:lpstr>
      <vt:lpstr>Arial</vt:lpstr>
      <vt:lpstr>Calibri</vt:lpstr>
      <vt:lpstr>Calibri Light</vt:lpstr>
      <vt:lpstr>Times New Roman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2025-04-12T16:03:09Z</dcterms:created>
  <dcterms:modified xsi:type="dcterms:W3CDTF">2025-04-12T16:03:20Z</dcterms:modified>
</cp:coreProperties>
</file>