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4.xml" ContentType="application/vnd.openxmlformats-officedocument.presentationml.tags+xml"/>
  <Override PartName="/ppt/notesSlides/notesSlide6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</p:sldMasterIdLst>
  <p:notesMasterIdLst>
    <p:notesMasterId r:id="rId10"/>
  </p:notesMasterIdLst>
  <p:sldIdLst>
    <p:sldId id="264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73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E55977-9C1A-4A2F-B7CD-865B5041ED54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F31CA7-E1DC-40C6-A2FA-C0D5166819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3668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baseline="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D4C845-2BE2-4423-97B3-49F88020EF3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55392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77E8F4-36F5-42F3-8BF8-DD642CEEF78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733308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77E8F4-36F5-42F3-8BF8-DD642CEEF78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43840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77E8F4-36F5-42F3-8BF8-DD642CEEF78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38330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77E8F4-36F5-42F3-8BF8-DD642CEEF78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68653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77E8F4-36F5-42F3-8BF8-DD642CEEF78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04239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2025/4/12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0778232"/>
      </p:ext>
    </p:extLst>
  </p:cSld>
  <p:clrMapOvr>
    <a:masterClrMapping/>
  </p:clrMapOvr>
  <p:transition spd="slow" advClick="0" advTm="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2025/4/12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0510687"/>
      </p:ext>
    </p:extLst>
  </p:cSld>
  <p:clrMapOvr>
    <a:masterClrMapping/>
  </p:clrMapOvr>
  <p:transition spd="slow" advClick="0" advTm="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2025/4/12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5421848"/>
      </p:ext>
    </p:extLst>
  </p:cSld>
  <p:clrMapOvr>
    <a:masterClrMapping/>
  </p:clrMapOvr>
  <p:transition spd="slow" advClick="0" advTm="0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组合 33">
            <a:extLst>
              <a:ext uri="{FF2B5EF4-FFF2-40B4-BE49-F238E27FC236}">
                <a16:creationId xmlns:a16="http://schemas.microsoft.com/office/drawing/2014/main" id="{1F833EC4-E2F9-4549-A464-40B7E5EEA6FD}"/>
              </a:ext>
            </a:extLst>
          </p:cNvPr>
          <p:cNvGrpSpPr/>
          <p:nvPr userDrawn="1"/>
        </p:nvGrpSpPr>
        <p:grpSpPr>
          <a:xfrm>
            <a:off x="0" y="0"/>
            <a:ext cx="12312019" cy="6860117"/>
            <a:chOff x="0" y="0"/>
            <a:chExt cx="12309881" cy="6858000"/>
          </a:xfrm>
        </p:grpSpPr>
        <p:pic>
          <p:nvPicPr>
            <p:cNvPr id="35" name="图片 34">
              <a:extLst>
                <a:ext uri="{FF2B5EF4-FFF2-40B4-BE49-F238E27FC236}">
                  <a16:creationId xmlns:a16="http://schemas.microsoft.com/office/drawing/2014/main" id="{C990D388-9074-4BA5-80A8-22320140908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5400000">
              <a:off x="2667000" y="-2667000"/>
              <a:ext cx="6858000" cy="12192000"/>
            </a:xfrm>
            <a:prstGeom prst="rect">
              <a:avLst/>
            </a:prstGeom>
          </p:spPr>
        </p:pic>
        <p:sp>
          <p:nvSpPr>
            <p:cNvPr id="36" name="矩形: 圆角 3">
              <a:extLst>
                <a:ext uri="{FF2B5EF4-FFF2-40B4-BE49-F238E27FC236}">
                  <a16:creationId xmlns:a16="http://schemas.microsoft.com/office/drawing/2014/main" id="{63E2F4B5-8CE5-4856-AD7D-53EABD075E69}"/>
                </a:ext>
              </a:extLst>
            </p:cNvPr>
            <p:cNvSpPr/>
            <p:nvPr/>
          </p:nvSpPr>
          <p:spPr>
            <a:xfrm>
              <a:off x="429986" y="664016"/>
              <a:ext cx="11332027" cy="5758800"/>
            </a:xfrm>
            <a:prstGeom prst="roundRect">
              <a:avLst/>
            </a:prstGeom>
            <a:noFill/>
            <a:ln w="34925" cap="rnd" cmpd="sng" algn="ctr">
              <a:solidFill>
                <a:srgbClr val="139F4E"/>
              </a:solidFill>
              <a:prstDash val="dash"/>
              <a:round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67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pic>
          <p:nvPicPr>
            <p:cNvPr id="37" name="图片 36">
              <a:extLst>
                <a:ext uri="{FF2B5EF4-FFF2-40B4-BE49-F238E27FC236}">
                  <a16:creationId xmlns:a16="http://schemas.microsoft.com/office/drawing/2014/main" id="{C5ADCA99-DAF4-4291-84A9-6E7BE648008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904514" y="5528668"/>
              <a:ext cx="3405367" cy="1329332"/>
            </a:xfrm>
            <a:prstGeom prst="rect">
              <a:avLst/>
            </a:prstGeom>
          </p:spPr>
        </p:pic>
        <p:grpSp>
          <p:nvGrpSpPr>
            <p:cNvPr id="38" name="组合 37">
              <a:extLst>
                <a:ext uri="{FF2B5EF4-FFF2-40B4-BE49-F238E27FC236}">
                  <a16:creationId xmlns:a16="http://schemas.microsoft.com/office/drawing/2014/main" id="{90FD8696-508A-46C2-B9A5-C8837437E346}"/>
                </a:ext>
              </a:extLst>
            </p:cNvPr>
            <p:cNvGrpSpPr/>
            <p:nvPr/>
          </p:nvGrpSpPr>
          <p:grpSpPr>
            <a:xfrm rot="5400000">
              <a:off x="5709961" y="-1054214"/>
              <a:ext cx="772078" cy="3224189"/>
              <a:chOff x="246324" y="651074"/>
              <a:chExt cx="969786" cy="5555849"/>
            </a:xfrm>
          </p:grpSpPr>
          <p:sp>
            <p:nvSpPr>
              <p:cNvPr id="41" name="矩形: 圆角 8">
                <a:extLst>
                  <a:ext uri="{FF2B5EF4-FFF2-40B4-BE49-F238E27FC236}">
                    <a16:creationId xmlns:a16="http://schemas.microsoft.com/office/drawing/2014/main" id="{AF493636-B449-46E7-9C1C-83C3DD1DFC60}"/>
                  </a:ext>
                </a:extLst>
              </p:cNvPr>
              <p:cNvSpPr/>
              <p:nvPr/>
            </p:nvSpPr>
            <p:spPr>
              <a:xfrm rot="5400000" flipH="1" flipV="1">
                <a:off x="-1913394" y="3077419"/>
                <a:ext cx="5555849" cy="703159"/>
              </a:xfrm>
              <a:prstGeom prst="roundRect">
                <a:avLst>
                  <a:gd name="adj" fmla="val 15140"/>
                </a:avLst>
              </a:prstGeom>
              <a:solidFill>
                <a:srgbClr val="47984B"/>
              </a:solidFill>
              <a:ln w="7620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endParaRPr>
              </a:p>
            </p:txBody>
          </p:sp>
          <p:sp>
            <p:nvSpPr>
              <p:cNvPr id="42" name="矩形: 圆角 9">
                <a:extLst>
                  <a:ext uri="{FF2B5EF4-FFF2-40B4-BE49-F238E27FC236}">
                    <a16:creationId xmlns:a16="http://schemas.microsoft.com/office/drawing/2014/main" id="{D090BB28-5099-4CBB-82A1-4C7600071AA6}"/>
                  </a:ext>
                </a:extLst>
              </p:cNvPr>
              <p:cNvSpPr/>
              <p:nvPr/>
            </p:nvSpPr>
            <p:spPr>
              <a:xfrm rot="5400000" flipH="1" flipV="1">
                <a:off x="369398" y="5318468"/>
                <a:ext cx="287107" cy="533255"/>
              </a:xfrm>
              <a:prstGeom prst="roundRect">
                <a:avLst>
                  <a:gd name="adj" fmla="val 50000"/>
                </a:avLst>
              </a:prstGeom>
              <a:solidFill>
                <a:srgbClr val="59D36A"/>
              </a:solidFill>
              <a:ln w="7620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43" name="矩形: 圆角 10">
                <a:extLst>
                  <a:ext uri="{FF2B5EF4-FFF2-40B4-BE49-F238E27FC236}">
                    <a16:creationId xmlns:a16="http://schemas.microsoft.com/office/drawing/2014/main" id="{9B26AE79-14A4-4595-B87C-340D6E201629}"/>
                  </a:ext>
                </a:extLst>
              </p:cNvPr>
              <p:cNvSpPr/>
              <p:nvPr/>
            </p:nvSpPr>
            <p:spPr>
              <a:xfrm rot="5400000" flipH="1" flipV="1">
                <a:off x="379009" y="1090739"/>
                <a:ext cx="287107" cy="533254"/>
              </a:xfrm>
              <a:prstGeom prst="roundRect">
                <a:avLst>
                  <a:gd name="adj" fmla="val 50000"/>
                </a:avLst>
              </a:prstGeom>
              <a:solidFill>
                <a:srgbClr val="59D36A"/>
              </a:solidFill>
              <a:ln w="7620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</p:grpSp>
        <p:pic>
          <p:nvPicPr>
            <p:cNvPr id="39" name="图片 38">
              <a:extLst>
                <a:ext uri="{FF2B5EF4-FFF2-40B4-BE49-F238E27FC236}">
                  <a16:creationId xmlns:a16="http://schemas.microsoft.com/office/drawing/2014/main" id="{E3B6CFF1-6C5F-4973-8039-0FDC3B0DAAC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381524" y="609676"/>
              <a:ext cx="837659" cy="527951"/>
            </a:xfrm>
            <a:prstGeom prst="rect">
              <a:avLst/>
            </a:prstGeom>
          </p:spPr>
        </p:pic>
        <p:pic>
          <p:nvPicPr>
            <p:cNvPr id="40" name="图片 39">
              <a:extLst>
                <a:ext uri="{FF2B5EF4-FFF2-40B4-BE49-F238E27FC236}">
                  <a16:creationId xmlns:a16="http://schemas.microsoft.com/office/drawing/2014/main" id="{E168D529-666E-4291-9C8B-7493590088D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923800" y="185838"/>
              <a:ext cx="837659" cy="5279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27395171"/>
      </p:ext>
    </p:extLst>
  </p:cSld>
  <p:clrMapOvr>
    <a:masterClrMapping/>
  </p:clrMapOvr>
  <p:transition spd="slow" advClick="0" advTm="0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882" indent="0" algn="ctr">
              <a:buNone/>
              <a:defRPr sz="1500"/>
            </a:lvl2pPr>
            <a:lvl3pPr marL="685766" indent="0" algn="ctr">
              <a:buNone/>
              <a:defRPr sz="1351"/>
            </a:lvl3pPr>
            <a:lvl4pPr marL="1028649" indent="0" algn="ctr">
              <a:buNone/>
              <a:defRPr sz="1200"/>
            </a:lvl4pPr>
            <a:lvl5pPr marL="1371532" indent="0" algn="ctr">
              <a:buNone/>
              <a:defRPr sz="1200"/>
            </a:lvl5pPr>
            <a:lvl6pPr marL="1714414" indent="0" algn="ctr">
              <a:buNone/>
              <a:defRPr sz="1200"/>
            </a:lvl6pPr>
            <a:lvl7pPr marL="2057298" indent="0" algn="ctr">
              <a:buNone/>
              <a:defRPr sz="1200"/>
            </a:lvl7pPr>
            <a:lvl8pPr marL="2400180" indent="0" algn="ctr">
              <a:buNone/>
              <a:defRPr sz="1200"/>
            </a:lvl8pPr>
            <a:lvl9pPr marL="2743062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766">
              <a:defRPr/>
            </a:pPr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766">
                <a:defRPr/>
              </a:pPr>
              <a:t>2025/4/12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766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766">
              <a:defRPr/>
            </a:pPr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766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4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766">
              <a:defRPr/>
            </a:pPr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766">
                <a:defRPr/>
              </a:pPr>
              <a:t>2025/4/12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766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766">
              <a:defRPr/>
            </a:pPr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766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5802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88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66" indent="0">
              <a:buNone/>
              <a:defRPr sz="1351">
                <a:solidFill>
                  <a:schemeClr val="tx1">
                    <a:tint val="75000"/>
                  </a:schemeClr>
                </a:solidFill>
              </a:defRPr>
            </a:lvl3pPr>
            <a:lvl4pPr marL="102864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1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29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18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06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766">
              <a:defRPr/>
            </a:pPr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766">
                <a:defRPr/>
              </a:pPr>
              <a:t>2025/4/12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766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766">
              <a:defRPr/>
            </a:pPr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766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8084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766">
              <a:defRPr/>
            </a:pPr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766">
                <a:defRPr/>
              </a:pPr>
              <a:t>2025/4/12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766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766">
              <a:defRPr/>
            </a:pPr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766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7691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82" indent="0">
              <a:buNone/>
              <a:defRPr sz="1500" b="1"/>
            </a:lvl2pPr>
            <a:lvl3pPr marL="685766" indent="0">
              <a:buNone/>
              <a:defRPr sz="1351" b="1"/>
            </a:lvl3pPr>
            <a:lvl4pPr marL="1028649" indent="0">
              <a:buNone/>
              <a:defRPr sz="1200" b="1"/>
            </a:lvl4pPr>
            <a:lvl5pPr marL="1371532" indent="0">
              <a:buNone/>
              <a:defRPr sz="1200" b="1"/>
            </a:lvl5pPr>
            <a:lvl6pPr marL="1714414" indent="0">
              <a:buNone/>
              <a:defRPr sz="1200" b="1"/>
            </a:lvl6pPr>
            <a:lvl7pPr marL="2057298" indent="0">
              <a:buNone/>
              <a:defRPr sz="1200" b="1"/>
            </a:lvl7pPr>
            <a:lvl8pPr marL="2400180" indent="0">
              <a:buNone/>
              <a:defRPr sz="1200" b="1"/>
            </a:lvl8pPr>
            <a:lvl9pPr marL="2743062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82" indent="0">
              <a:buNone/>
              <a:defRPr sz="1500" b="1"/>
            </a:lvl2pPr>
            <a:lvl3pPr marL="685766" indent="0">
              <a:buNone/>
              <a:defRPr sz="1351" b="1"/>
            </a:lvl3pPr>
            <a:lvl4pPr marL="1028649" indent="0">
              <a:buNone/>
              <a:defRPr sz="1200" b="1"/>
            </a:lvl4pPr>
            <a:lvl5pPr marL="1371532" indent="0">
              <a:buNone/>
              <a:defRPr sz="1200" b="1"/>
            </a:lvl5pPr>
            <a:lvl6pPr marL="1714414" indent="0">
              <a:buNone/>
              <a:defRPr sz="1200" b="1"/>
            </a:lvl6pPr>
            <a:lvl7pPr marL="2057298" indent="0">
              <a:buNone/>
              <a:defRPr sz="1200" b="1"/>
            </a:lvl7pPr>
            <a:lvl8pPr marL="2400180" indent="0">
              <a:buNone/>
              <a:defRPr sz="1200" b="1"/>
            </a:lvl8pPr>
            <a:lvl9pPr marL="2743062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766">
              <a:defRPr/>
            </a:pPr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766">
                <a:defRPr/>
              </a:pPr>
              <a:t>2025/4/12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766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766">
              <a:defRPr/>
            </a:pPr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766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2259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3" y="2438401"/>
            <a:ext cx="12191997" cy="4005651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577331"/>
            <a:ext cx="12818077" cy="201070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124036" y="4673627"/>
            <a:ext cx="12173527" cy="162082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475" y="5356592"/>
            <a:ext cx="12210475" cy="1501408"/>
          </a:xfrm>
          <a:prstGeom prst="rect">
            <a:avLst/>
          </a:prstGeom>
        </p:spPr>
      </p:pic>
      <p:grpSp>
        <p:nvGrpSpPr>
          <p:cNvPr id="10" name="组合 9"/>
          <p:cNvGrpSpPr/>
          <p:nvPr userDrawn="1"/>
        </p:nvGrpSpPr>
        <p:grpSpPr>
          <a:xfrm>
            <a:off x="234143" y="4254139"/>
            <a:ext cx="926612" cy="1772052"/>
            <a:chOff x="181346" y="1761375"/>
            <a:chExt cx="1517253" cy="2901593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11280801" y="4581152"/>
            <a:ext cx="824569" cy="127943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766">
              <a:defRPr/>
            </a:pPr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766">
                <a:defRPr/>
              </a:pPr>
              <a:t>2025/4/12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766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766">
              <a:defRPr/>
            </a:pPr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766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4182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2149644"/>
            <a:ext cx="12192000" cy="47083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1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12192000" cy="2470477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766">
              <a:defRPr/>
            </a:pPr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766">
                <a:defRPr/>
              </a:pPr>
              <a:t>2025/4/12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766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766">
              <a:defRPr/>
            </a:pPr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766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8798014" y="-32952"/>
            <a:ext cx="3393991" cy="3285056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523383"/>
            <a:ext cx="12818077" cy="2010708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16141" y="4673627"/>
            <a:ext cx="12173527" cy="162082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06114"/>
            <a:ext cx="12192000" cy="1651889"/>
          </a:xfrm>
          <a:prstGeom prst="rect">
            <a:avLst/>
          </a:prstGeom>
        </p:spPr>
      </p:pic>
      <p:pic>
        <p:nvPicPr>
          <p:cNvPr id="47" name="图片 46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11280801" y="4581152"/>
            <a:ext cx="824569" cy="1279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8622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2025/4/12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6847464"/>
      </p:ext>
    </p:extLst>
  </p:cSld>
  <p:clrMapOvr>
    <a:masterClrMapping/>
  </p:clrMapOvr>
  <p:transition spd="slow" advClick="0" advTm="0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2149644"/>
            <a:ext cx="12192000" cy="47083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1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12192000" cy="247047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8798014" y="-32952"/>
            <a:ext cx="3393991" cy="3285056"/>
          </a:xfrm>
          <a:prstGeom prst="rect">
            <a:avLst/>
          </a:prstGeom>
        </p:spPr>
      </p:pic>
      <p:pic>
        <p:nvPicPr>
          <p:cNvPr id="48" name="图片 47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227"/>
          <a:stretch>
            <a:fillRect/>
          </a:stretch>
        </p:blipFill>
        <p:spPr>
          <a:xfrm>
            <a:off x="-18475" y="5570768"/>
            <a:ext cx="12818077" cy="1141533"/>
          </a:xfrm>
          <a:prstGeom prst="rect">
            <a:avLst/>
          </a:prstGeom>
        </p:spPr>
      </p:pic>
      <p:pic>
        <p:nvPicPr>
          <p:cNvPr id="49" name="图片 48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 b="8110"/>
          <a:stretch>
            <a:fillRect/>
          </a:stretch>
        </p:blipFill>
        <p:spPr>
          <a:xfrm>
            <a:off x="9945" y="5316712"/>
            <a:ext cx="12173527" cy="1489373"/>
          </a:xfrm>
          <a:prstGeom prst="rect">
            <a:avLst/>
          </a:prstGeom>
        </p:spPr>
      </p:pic>
      <p:pic>
        <p:nvPicPr>
          <p:cNvPr id="50" name="图片 49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473" y="6189784"/>
            <a:ext cx="12206689" cy="668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8869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2149644"/>
            <a:ext cx="12192000" cy="47083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1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12192000" cy="247047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8798014" y="-32952"/>
            <a:ext cx="3393991" cy="3285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6683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882" indent="0">
              <a:buNone/>
              <a:defRPr sz="1051"/>
            </a:lvl2pPr>
            <a:lvl3pPr marL="685766" indent="0">
              <a:buNone/>
              <a:defRPr sz="900"/>
            </a:lvl3pPr>
            <a:lvl4pPr marL="1028649" indent="0">
              <a:buNone/>
              <a:defRPr sz="751"/>
            </a:lvl4pPr>
            <a:lvl5pPr marL="1371532" indent="0">
              <a:buNone/>
              <a:defRPr sz="751"/>
            </a:lvl5pPr>
            <a:lvl6pPr marL="1714414" indent="0">
              <a:buNone/>
              <a:defRPr sz="751"/>
            </a:lvl6pPr>
            <a:lvl7pPr marL="2057298" indent="0">
              <a:buNone/>
              <a:defRPr sz="751"/>
            </a:lvl7pPr>
            <a:lvl8pPr marL="2400180" indent="0">
              <a:buNone/>
              <a:defRPr sz="751"/>
            </a:lvl8pPr>
            <a:lvl9pPr marL="2743062" indent="0">
              <a:buNone/>
              <a:defRPr sz="75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766">
              <a:defRPr/>
            </a:pPr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766">
                <a:defRPr/>
              </a:pPr>
              <a:t>2025/4/12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766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766">
              <a:defRPr/>
            </a:pPr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766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068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882" indent="0">
              <a:buNone/>
              <a:defRPr sz="2100"/>
            </a:lvl2pPr>
            <a:lvl3pPr marL="685766" indent="0">
              <a:buNone/>
              <a:defRPr sz="1800"/>
            </a:lvl3pPr>
            <a:lvl4pPr marL="1028649" indent="0">
              <a:buNone/>
              <a:defRPr sz="1500"/>
            </a:lvl4pPr>
            <a:lvl5pPr marL="1371532" indent="0">
              <a:buNone/>
              <a:defRPr sz="1500"/>
            </a:lvl5pPr>
            <a:lvl6pPr marL="1714414" indent="0">
              <a:buNone/>
              <a:defRPr sz="1500"/>
            </a:lvl6pPr>
            <a:lvl7pPr marL="2057298" indent="0">
              <a:buNone/>
              <a:defRPr sz="1500"/>
            </a:lvl7pPr>
            <a:lvl8pPr marL="2400180" indent="0">
              <a:buNone/>
              <a:defRPr sz="1500"/>
            </a:lvl8pPr>
            <a:lvl9pPr marL="2743062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882" indent="0">
              <a:buNone/>
              <a:defRPr sz="1051"/>
            </a:lvl2pPr>
            <a:lvl3pPr marL="685766" indent="0">
              <a:buNone/>
              <a:defRPr sz="900"/>
            </a:lvl3pPr>
            <a:lvl4pPr marL="1028649" indent="0">
              <a:buNone/>
              <a:defRPr sz="751"/>
            </a:lvl4pPr>
            <a:lvl5pPr marL="1371532" indent="0">
              <a:buNone/>
              <a:defRPr sz="751"/>
            </a:lvl5pPr>
            <a:lvl6pPr marL="1714414" indent="0">
              <a:buNone/>
              <a:defRPr sz="751"/>
            </a:lvl6pPr>
            <a:lvl7pPr marL="2057298" indent="0">
              <a:buNone/>
              <a:defRPr sz="751"/>
            </a:lvl7pPr>
            <a:lvl8pPr marL="2400180" indent="0">
              <a:buNone/>
              <a:defRPr sz="751"/>
            </a:lvl8pPr>
            <a:lvl9pPr marL="2743062" indent="0">
              <a:buNone/>
              <a:defRPr sz="75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766">
              <a:defRPr/>
            </a:pPr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766">
                <a:defRPr/>
              </a:pPr>
              <a:t>2025/4/12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766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766">
              <a:defRPr/>
            </a:pPr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766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8885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766">
              <a:defRPr/>
            </a:pPr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766">
                <a:defRPr/>
              </a:pPr>
              <a:t>2025/4/12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766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766">
              <a:defRPr/>
            </a:pPr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766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2153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9"/>
            <a:ext cx="2628900" cy="581183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29"/>
            <a:ext cx="7734300" cy="581183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766">
              <a:defRPr/>
            </a:pPr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766">
                <a:defRPr/>
              </a:pPr>
              <a:t>2025/4/12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766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766">
              <a:defRPr/>
            </a:pPr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766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0944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2025/4/12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6096081"/>
      </p:ext>
    </p:extLst>
  </p:cSld>
  <p:clrMapOvr>
    <a:masterClrMapping/>
  </p:clrMapOvr>
  <p:transition spd="slow" advClick="0" advTm="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2025/4/12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1748408"/>
      </p:ext>
    </p:extLst>
  </p:cSld>
  <p:clrMapOvr>
    <a:masterClrMapping/>
  </p:clrMapOvr>
  <p:transition spd="slow" advClick="0" advTm="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2025/4/12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矩形 10"/>
          <p:cNvSpPr/>
          <p:nvPr userDrawn="1"/>
        </p:nvSpPr>
        <p:spPr>
          <a:xfrm>
            <a:off x="9223123" y="5669558"/>
            <a:ext cx="1033515" cy="276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PPT</a:t>
            </a:r>
            <a:r>
              <a:rPr kumimoji="0" lang="zh-CN" altLang="en-US" sz="1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模板下载：</a:t>
            </a:r>
            <a:r>
              <a:rPr kumimoji="0" lang="en-US" altLang="zh-CN" sz="1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www.1ppt.com/moban/          </a:t>
            </a:r>
            <a:r>
              <a:rPr kumimoji="0" lang="zh-CN" altLang="en-US" sz="1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行业</a:t>
            </a:r>
            <a:r>
              <a:rPr kumimoji="0" lang="en-US" altLang="zh-CN" sz="1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PPT</a:t>
            </a:r>
            <a:r>
              <a:rPr kumimoji="0" lang="zh-CN" altLang="en-US" sz="1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模板：</a:t>
            </a:r>
            <a:r>
              <a:rPr kumimoji="0" lang="en-US" altLang="zh-CN" sz="1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www.1ppt.com/hangye/ </a:t>
            </a: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节日</a:t>
            </a:r>
            <a:r>
              <a:rPr kumimoji="0" lang="en-US" altLang="zh-CN" sz="1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PPT</a:t>
            </a:r>
            <a:r>
              <a:rPr kumimoji="0" lang="zh-CN" altLang="en-US" sz="1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模板：</a:t>
            </a:r>
            <a:r>
              <a:rPr kumimoji="0" lang="en-US" altLang="zh-CN" sz="1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www.1ppt.com/jieri/          PPT</a:t>
            </a:r>
            <a:r>
              <a:rPr kumimoji="0" lang="zh-CN" altLang="en-US" sz="1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素材：</a:t>
            </a:r>
            <a:r>
              <a:rPr kumimoji="0" lang="en-US" altLang="zh-CN" sz="1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www.1ppt.com/sucai/</a:t>
            </a: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PPT</a:t>
            </a:r>
            <a:r>
              <a:rPr kumimoji="0" lang="zh-CN" altLang="en-US" sz="1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背景图片：</a:t>
            </a:r>
            <a:r>
              <a:rPr kumimoji="0" lang="en-US" altLang="zh-CN" sz="1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www.1ppt.com/beijing/        PPT</a:t>
            </a:r>
            <a:r>
              <a:rPr kumimoji="0" lang="zh-CN" altLang="en-US" sz="1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图表：</a:t>
            </a:r>
            <a:r>
              <a:rPr kumimoji="0" lang="en-US" altLang="zh-CN" sz="1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www.1ppt.com/tubiao/      </a:t>
            </a: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精美</a:t>
            </a:r>
            <a:r>
              <a:rPr kumimoji="0" lang="en-US" altLang="zh-CN" sz="1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PPT</a:t>
            </a:r>
            <a:r>
              <a:rPr kumimoji="0" lang="zh-CN" altLang="en-US" sz="1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下载：</a:t>
            </a:r>
            <a:r>
              <a:rPr kumimoji="0" lang="en-US" altLang="zh-CN" sz="1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www.1ppt.com/xiazai/         PPT</a:t>
            </a:r>
            <a:r>
              <a:rPr kumimoji="0" lang="zh-CN" altLang="en-US" sz="1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教程： </a:t>
            </a:r>
            <a:r>
              <a:rPr kumimoji="0" lang="en-US" altLang="zh-CN" sz="1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www.1ppt.com/powerpoint/      </a:t>
            </a: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PPT</a:t>
            </a:r>
            <a:r>
              <a:rPr kumimoji="0" lang="zh-CN" altLang="en-US" sz="1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课件：</a:t>
            </a:r>
            <a:r>
              <a:rPr kumimoji="0" lang="en-US" altLang="zh-CN" sz="1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www.1ppt.com/kejian/             </a:t>
            </a:r>
            <a:r>
              <a:rPr kumimoji="0" lang="zh-CN" altLang="en-US" sz="1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字体下载：</a:t>
            </a:r>
            <a:r>
              <a:rPr kumimoji="0" lang="en-US" altLang="zh-CN" sz="1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www.1ppt.com/ziti/</a:t>
            </a: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工作总结</a:t>
            </a:r>
            <a:r>
              <a:rPr kumimoji="0" lang="en-US" altLang="zh-CN" sz="1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PPT</a:t>
            </a:r>
            <a:r>
              <a:rPr kumimoji="0" lang="zh-CN" altLang="en-US" sz="1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：</a:t>
            </a:r>
            <a:r>
              <a:rPr kumimoji="0" lang="en-US" altLang="zh-CN" sz="1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www.1ppt.com/xiazai/zongjie/ </a:t>
            </a:r>
            <a:r>
              <a:rPr kumimoji="0" lang="zh-CN" altLang="en-US" sz="1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工作计划：</a:t>
            </a:r>
            <a:r>
              <a:rPr kumimoji="0" lang="en-US" altLang="zh-CN" sz="1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www.1ppt.com/xiazai/jihua/</a:t>
            </a: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商务</a:t>
            </a:r>
            <a:r>
              <a:rPr kumimoji="0" lang="en-US" altLang="zh-CN" sz="1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PPT</a:t>
            </a:r>
            <a:r>
              <a:rPr kumimoji="0" lang="zh-CN" altLang="en-US" sz="1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模板：</a:t>
            </a:r>
            <a:r>
              <a:rPr kumimoji="0" lang="en-US" altLang="zh-CN" sz="1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www.1ppt.com/moban/shangwu/  </a:t>
            </a:r>
            <a:r>
              <a:rPr kumimoji="0" lang="zh-CN" altLang="en-US" sz="1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个人简历</a:t>
            </a:r>
            <a:r>
              <a:rPr kumimoji="0" lang="en-US" altLang="zh-CN" sz="1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PPT</a:t>
            </a:r>
            <a:r>
              <a:rPr kumimoji="0" lang="zh-CN" altLang="en-US" sz="1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：</a:t>
            </a:r>
            <a:r>
              <a:rPr kumimoji="0" lang="en-US" altLang="zh-CN" sz="1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www.1ppt.com/xiazai/jianli/  </a:t>
            </a: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毕业答辩</a:t>
            </a:r>
            <a:r>
              <a:rPr kumimoji="0" lang="en-US" altLang="zh-CN" sz="1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PPT</a:t>
            </a:r>
            <a:r>
              <a:rPr kumimoji="0" lang="zh-CN" altLang="en-US" sz="1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：</a:t>
            </a:r>
            <a:r>
              <a:rPr kumimoji="0" lang="en-US" altLang="zh-CN" sz="1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www.1ppt.com/xiazai/dabian/  </a:t>
            </a:r>
            <a:r>
              <a:rPr kumimoji="0" lang="zh-CN" altLang="en-US" sz="1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工作汇报</a:t>
            </a:r>
            <a:r>
              <a:rPr kumimoji="0" lang="en-US" altLang="zh-CN" sz="1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PPT</a:t>
            </a:r>
            <a:r>
              <a:rPr kumimoji="0" lang="zh-CN" altLang="en-US" sz="1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：</a:t>
            </a:r>
            <a:r>
              <a:rPr kumimoji="0" lang="en-US" altLang="zh-CN" sz="1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www.1ppt.com/xiazai/huibao/    </a:t>
            </a: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79336656"/>
      </p:ext>
    </p:extLst>
  </p:cSld>
  <p:clrMapOvr>
    <a:masterClrMapping/>
  </p:clrMapOvr>
  <p:transition spd="slow" advClick="0" advTm="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2025/4/12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9942594"/>
      </p:ext>
    </p:extLst>
  </p:cSld>
  <p:clrMapOvr>
    <a:masterClrMapping/>
  </p:clrMapOvr>
  <p:transition spd="slow" advClick="0" advTm="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2025/4/12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5819642"/>
      </p:ext>
    </p:extLst>
  </p:cSld>
  <p:clrMapOvr>
    <a:masterClrMapping/>
  </p:clrMapOvr>
  <p:transition spd="slow" advClick="0" advTm="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2025/4/12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1964036"/>
      </p:ext>
    </p:extLst>
  </p:cSld>
  <p:clrMapOvr>
    <a:masterClrMapping/>
  </p:clrMapOvr>
  <p:transition spd="slow" advClick="0" advTm="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2025/4/12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7139792"/>
      </p:ext>
    </p:extLst>
  </p:cSld>
  <p:clrMapOvr>
    <a:masterClrMapping/>
  </p:clrMapOvr>
  <p:transition spd="slow" advClick="0" advTm="0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2025/4/12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455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 spd="slow" advClick="0" advTm="0">
    <p:fade/>
  </p:transition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8621">
              <a:srgbClr val="00B0F0"/>
            </a:gs>
            <a:gs pos="63000">
              <a:srgbClr val="2CC7ED"/>
            </a:gs>
            <a:gs pos="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766">
              <a:defRPr/>
            </a:pPr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766">
                <a:defRPr/>
              </a:pPr>
              <a:t>2025/4/12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766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766">
              <a:defRPr/>
            </a:pPr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766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25604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xStyles>
    <p:titleStyle>
      <a:lvl1pPr algn="l" defTabSz="685766" rtl="0" eaLnBrk="1" latinLnBrk="0" hangingPunct="1">
        <a:lnSpc>
          <a:spcPct val="90000"/>
        </a:lnSpc>
        <a:spcBef>
          <a:spcPct val="0"/>
        </a:spcBef>
        <a:buNone/>
        <a:defRPr sz="33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42" indent="-171442" algn="l" defTabSz="685766" rtl="0" eaLnBrk="1" latinLnBrk="0" hangingPunct="1">
        <a:lnSpc>
          <a:spcPct val="90000"/>
        </a:lnSpc>
        <a:spcBef>
          <a:spcPts val="751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26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857208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091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4pPr>
      <a:lvl5pPr marL="1542973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5pPr>
      <a:lvl6pPr marL="1885857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228739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571622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914506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1pPr>
      <a:lvl2pPr marL="342882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2pPr>
      <a:lvl3pPr marL="685766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3pPr>
      <a:lvl4pPr marL="1028649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4pPr>
      <a:lvl5pPr marL="1371532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5pPr>
      <a:lvl6pPr marL="1714414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057298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400180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743062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5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4.png"/><Relationship Id="rId9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Relationship Id="rId4" Type="http://schemas.openxmlformats.org/officeDocument/2006/relationships/image" Target="../media/image19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21.jpg"/><Relationship Id="rId5" Type="http://schemas.openxmlformats.org/officeDocument/2006/relationships/image" Target="../media/image20.jpg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4.xml"/><Relationship Id="rId6" Type="http://schemas.microsoft.com/office/2007/relationships/hdphoto" Target="../media/hdphoto1.wdp"/><Relationship Id="rId5" Type="http://schemas.openxmlformats.org/officeDocument/2006/relationships/image" Target="../media/image23.png"/><Relationship Id="rId4" Type="http://schemas.openxmlformats.org/officeDocument/2006/relationships/image" Target="../media/image2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5" Type="http://schemas.openxmlformats.org/officeDocument/2006/relationships/slideLayout" Target="../slideLayouts/slideLayout12.xml"/><Relationship Id="rId4" Type="http://schemas.openxmlformats.org/officeDocument/2006/relationships/tags" Target="../tags/tag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图片 8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2" y="2686051"/>
            <a:ext cx="12179367" cy="3004239"/>
          </a:xfrm>
          <a:prstGeom prst="rect">
            <a:avLst/>
          </a:prstGeom>
        </p:spPr>
      </p:pic>
      <p:pic>
        <p:nvPicPr>
          <p:cNvPr id="82" name="图片 8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4290251"/>
            <a:ext cx="12754708" cy="1508031"/>
          </a:xfrm>
          <a:prstGeom prst="rect">
            <a:avLst/>
          </a:prstGeom>
        </p:spPr>
      </p:pic>
      <p:sp>
        <p:nvSpPr>
          <p:cNvPr id="96" name="文本框 95"/>
          <p:cNvSpPr txBox="1"/>
          <p:nvPr/>
        </p:nvSpPr>
        <p:spPr>
          <a:xfrm>
            <a:off x="609600" y="2233125"/>
            <a:ext cx="10879016" cy="1153995"/>
          </a:xfrm>
          <a:prstGeom prst="rect">
            <a:avLst/>
          </a:prstGeom>
          <a:noFill/>
        </p:spPr>
        <p:txBody>
          <a:bodyPr wrap="none" rtlCol="0">
            <a:prstTxWarp prst="textDoubleWave1">
              <a:avLst/>
            </a:prstTxWarp>
            <a:spAutoFit/>
          </a:bodyPr>
          <a:lstStyle/>
          <a:p>
            <a:pPr defTabSz="685766">
              <a:defRPr/>
            </a:pPr>
            <a:r>
              <a:rPr lang="en-US" altLang="zh-CN" sz="3600" b="1" dirty="0" err="1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Bài</a:t>
            </a:r>
            <a:r>
              <a:rPr lang="en-US" altLang="zh-CN" sz="3600" b="1" dirty="0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vi-VN" altLang="zh-CN" sz="3600" b="1" dirty="0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1</a:t>
            </a:r>
            <a:r>
              <a:rPr lang="en-US" altLang="zh-CN" sz="3600" b="1" dirty="0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6: </a:t>
            </a:r>
            <a:r>
              <a:rPr lang="en-US" altLang="zh-CN" sz="3600" b="1" dirty="0" err="1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Ứng</a:t>
            </a:r>
            <a:r>
              <a:rPr lang="en-US" altLang="zh-CN" sz="3600" b="1" dirty="0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xử</a:t>
            </a:r>
            <a:r>
              <a:rPr lang="en-US" altLang="zh-CN" sz="3600" b="1" dirty="0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khi</a:t>
            </a:r>
            <a:r>
              <a:rPr lang="en-US" altLang="zh-CN" sz="3600" b="1" dirty="0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được</a:t>
            </a:r>
            <a:r>
              <a:rPr lang="en-US" altLang="zh-CN" sz="3600" b="1" dirty="0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nhận</a:t>
            </a:r>
            <a:r>
              <a:rPr lang="en-US" altLang="zh-CN" sz="3600" b="1" dirty="0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quà</a:t>
            </a:r>
            <a:r>
              <a:rPr lang="en-US" altLang="zh-CN" sz="3600" b="1" dirty="0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ngày</a:t>
            </a:r>
            <a:r>
              <a:rPr lang="en-US" altLang="zh-CN" sz="3600" b="1" dirty="0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Tết</a:t>
            </a:r>
            <a:r>
              <a:rPr lang="en-US" altLang="zh-CN" sz="3600" b="1" dirty="0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(</a:t>
            </a:r>
            <a:r>
              <a:rPr lang="en-US" altLang="zh-CN" sz="3600" b="1" dirty="0" err="1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tiết</a:t>
            </a:r>
            <a:r>
              <a:rPr lang="en-US" altLang="zh-CN" sz="3600" b="1" dirty="0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600" b="1" dirty="0" smtClean="0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2)</a:t>
            </a:r>
            <a:endParaRPr lang="zh-CN" altLang="en-US" sz="3600" b="1" dirty="0">
              <a:solidFill>
                <a:srgbClr val="FF6600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89" name="图片 8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8341527" y="-6163"/>
            <a:ext cx="3810608" cy="3393283"/>
          </a:xfrm>
          <a:prstGeom prst="rect">
            <a:avLst/>
          </a:prstGeom>
        </p:spPr>
      </p:pic>
      <p:pic>
        <p:nvPicPr>
          <p:cNvPr id="80" name="图片 7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77432"/>
          <a:stretch>
            <a:fillRect/>
          </a:stretch>
        </p:blipFill>
        <p:spPr>
          <a:xfrm>
            <a:off x="38285" y="4554245"/>
            <a:ext cx="2063579" cy="1215615"/>
          </a:xfrm>
          <a:prstGeom prst="rect">
            <a:avLst/>
          </a:prstGeom>
        </p:spPr>
      </p:pic>
      <p:grpSp>
        <p:nvGrpSpPr>
          <p:cNvPr id="108" name="组合 107"/>
          <p:cNvGrpSpPr/>
          <p:nvPr/>
        </p:nvGrpSpPr>
        <p:grpSpPr>
          <a:xfrm>
            <a:off x="82622" y="3028675"/>
            <a:ext cx="1053959" cy="2015591"/>
            <a:chOff x="181346" y="1761375"/>
            <a:chExt cx="1517253" cy="2901593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86" name="图片 8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62"/>
          <a:stretch>
            <a:fillRect/>
          </a:stretch>
        </p:blipFill>
        <p:spPr>
          <a:xfrm>
            <a:off x="10084911" y="4364953"/>
            <a:ext cx="2088292" cy="1215615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10519717" y="3191333"/>
            <a:ext cx="1632419" cy="2532923"/>
          </a:xfrm>
          <a:prstGeom prst="rect">
            <a:avLst/>
          </a:prstGeom>
        </p:spPr>
      </p:pic>
      <p:sp>
        <p:nvSpPr>
          <p:cNvPr id="92" name="任意多边形 91"/>
          <p:cNvSpPr/>
          <p:nvPr/>
        </p:nvSpPr>
        <p:spPr>
          <a:xfrm>
            <a:off x="-12632" y="5656725"/>
            <a:ext cx="12164767" cy="1201275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C4D8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66">
              <a:defRPr/>
            </a:pPr>
            <a:endParaRPr lang="zh-CN" altLang="en-US" sz="1351">
              <a:solidFill>
                <a:prstClr val="white"/>
              </a:solidFill>
              <a:latin typeface="DFPOP1-W9"/>
              <a:cs typeface="+mn-ea"/>
              <a:sym typeface="+mn-lt"/>
            </a:endParaRPr>
          </a:p>
        </p:txBody>
      </p:sp>
      <p:sp>
        <p:nvSpPr>
          <p:cNvPr id="111" name="任意多边形 110"/>
          <p:cNvSpPr/>
          <p:nvPr/>
        </p:nvSpPr>
        <p:spPr>
          <a:xfrm>
            <a:off x="1536191" y="6406960"/>
            <a:ext cx="9144000" cy="426773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8CB8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66">
              <a:defRPr/>
            </a:pPr>
            <a:endParaRPr lang="zh-CN" altLang="en-US" sz="1351">
              <a:solidFill>
                <a:prstClr val="white"/>
              </a:solidFill>
              <a:latin typeface="DFPOP1-W9"/>
              <a:cs typeface="+mn-ea"/>
              <a:sym typeface="+mn-lt"/>
            </a:endParaRPr>
          </a:p>
        </p:txBody>
      </p:sp>
      <p:sp>
        <p:nvSpPr>
          <p:cNvPr id="112" name="任意多边形 111"/>
          <p:cNvSpPr/>
          <p:nvPr/>
        </p:nvSpPr>
        <p:spPr>
          <a:xfrm>
            <a:off x="1519067" y="6158136"/>
            <a:ext cx="9144000" cy="274229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679C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66">
              <a:defRPr/>
            </a:pPr>
            <a:endParaRPr lang="zh-CN" altLang="en-US" sz="1351">
              <a:solidFill>
                <a:prstClr val="white"/>
              </a:solidFill>
              <a:latin typeface="DFPOP1-W9"/>
              <a:cs typeface="+mn-ea"/>
              <a:sym typeface="+mn-lt"/>
            </a:endParaRPr>
          </a:p>
        </p:txBody>
      </p:sp>
      <p:sp>
        <p:nvSpPr>
          <p:cNvPr id="25" name="矩形 8">
            <a:extLst>
              <a:ext uri="{FF2B5EF4-FFF2-40B4-BE49-F238E27FC236}">
                <a16:creationId xmlns:a16="http://schemas.microsoft.com/office/drawing/2014/main" id="{6F1162E0-5263-4568-95A7-97DE0AA56844}"/>
              </a:ext>
            </a:extLst>
          </p:cNvPr>
          <p:cNvSpPr/>
          <p:nvPr/>
        </p:nvSpPr>
        <p:spPr>
          <a:xfrm>
            <a:off x="3057740" y="1233577"/>
            <a:ext cx="596434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766">
              <a:defRPr/>
            </a:pPr>
            <a:r>
              <a:rPr lang="vi-VN" altLang="zh-CN" sz="3200" b="1" dirty="0">
                <a:solidFill>
                  <a:srgbClr val="FFFF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HOẠT ĐỘNG TRẢI NGHIỆM</a:t>
            </a:r>
            <a:endParaRPr lang="zh-CN" altLang="en-US" sz="3200" b="1" dirty="0">
              <a:solidFill>
                <a:srgbClr val="FFFF00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29" name="矩形 8">
            <a:extLst>
              <a:ext uri="{FF2B5EF4-FFF2-40B4-BE49-F238E27FC236}">
                <a16:creationId xmlns:a16="http://schemas.microsoft.com/office/drawing/2014/main" id="{6F1162E0-5263-4568-95A7-97DE0AA56844}"/>
              </a:ext>
            </a:extLst>
          </p:cNvPr>
          <p:cNvSpPr/>
          <p:nvPr/>
        </p:nvSpPr>
        <p:spPr>
          <a:xfrm>
            <a:off x="2121411" y="136767"/>
            <a:ext cx="797356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766">
              <a:defRPr/>
            </a:pPr>
            <a:r>
              <a:rPr lang="en-US" altLang="zh-CN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UBND QUẬN DƯƠNG KINH</a:t>
            </a:r>
          </a:p>
          <a:p>
            <a:pPr algn="ctr" defTabSz="685766">
              <a:defRPr/>
            </a:pPr>
            <a:r>
              <a:rPr lang="en-US" altLang="zh-CN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TRƯỜNG TIỂU HỌC ANH DŨNG</a:t>
            </a:r>
            <a:endParaRPr lang="zh-CN" altLang="en-US" b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4876799" y="913863"/>
            <a:ext cx="2462784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904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decel="506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 animBg="1"/>
      <p:bldP spid="111" grpId="0" animBg="1"/>
      <p:bldP spid="112" grpId="0" animBg="1"/>
      <p:bldP spid="25" grpId="0"/>
      <p:bldP spid="2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组合 1"/>
          <p:cNvGrpSpPr/>
          <p:nvPr/>
        </p:nvGrpSpPr>
        <p:grpSpPr>
          <a:xfrm>
            <a:off x="2451947" y="1256272"/>
            <a:ext cx="7504851" cy="4870848"/>
            <a:chOff x="2635700" y="942204"/>
            <a:chExt cx="3682042" cy="3653136"/>
          </a:xfrm>
        </p:grpSpPr>
        <p:grpSp>
          <p:nvGrpSpPr>
            <p:cNvPr id="22" name="组合 4"/>
            <p:cNvGrpSpPr/>
            <p:nvPr/>
          </p:nvGrpSpPr>
          <p:grpSpPr>
            <a:xfrm>
              <a:off x="4274453" y="942204"/>
              <a:ext cx="2043289" cy="2739429"/>
              <a:chOff x="4324709" y="1628800"/>
              <a:chExt cx="2498116" cy="3349212"/>
            </a:xfrm>
            <a:solidFill>
              <a:schemeClr val="accent3"/>
            </a:solidFill>
          </p:grpSpPr>
          <p:sp>
            <p:nvSpPr>
              <p:cNvPr id="34" name="未知"/>
              <p:cNvSpPr>
                <a:spLocks/>
              </p:cNvSpPr>
              <p:nvPr/>
            </p:nvSpPr>
            <p:spPr bwMode="auto">
              <a:xfrm>
                <a:off x="4580276" y="1628800"/>
                <a:ext cx="2242549" cy="3349212"/>
              </a:xfrm>
              <a:custGeom>
                <a:avLst/>
                <a:gdLst>
                  <a:gd name="T0" fmla="*/ 150 w 174"/>
                  <a:gd name="T1" fmla="*/ 260 h 260"/>
                  <a:gd name="T2" fmla="*/ 174 w 174"/>
                  <a:gd name="T3" fmla="*/ 174 h 260"/>
                  <a:gd name="T4" fmla="*/ 0 w 174"/>
                  <a:gd name="T5" fmla="*/ 0 h 260"/>
                  <a:gd name="T6" fmla="*/ 0 w 174"/>
                  <a:gd name="T7" fmla="*/ 174 h 260"/>
                  <a:gd name="T8" fmla="*/ 150 w 174"/>
                  <a:gd name="T9" fmla="*/ 26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4" h="260">
                    <a:moveTo>
                      <a:pt x="150" y="260"/>
                    </a:moveTo>
                    <a:cubicBezTo>
                      <a:pt x="165" y="234"/>
                      <a:pt x="174" y="204"/>
                      <a:pt x="174" y="174"/>
                    </a:cubicBezTo>
                    <a:cubicBezTo>
                      <a:pt x="174" y="77"/>
                      <a:pt x="96" y="0"/>
                      <a:pt x="0" y="0"/>
                    </a:cubicBezTo>
                    <a:lnTo>
                      <a:pt x="0" y="174"/>
                    </a:lnTo>
                    <a:lnTo>
                      <a:pt x="150" y="260"/>
                    </a:lnTo>
                    <a:close/>
                  </a:path>
                </a:pathLst>
              </a:custGeom>
              <a:solidFill>
                <a:srgbClr val="FF9999"/>
              </a:solidFill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defTabSz="1219170">
                  <a:defRPr/>
                </a:pPr>
                <a:endParaRPr lang="zh-CN" altLang="en-US" sz="2400" kern="0" dirty="0">
                  <a:solidFill>
                    <a:sysClr val="windowText" lastClr="000000"/>
                  </a:solidFill>
                  <a:latin typeface="Arial"/>
                  <a:ea typeface="微软雅黑"/>
                  <a:cs typeface="+mn-ea"/>
                  <a:sym typeface="+mn-lt"/>
                </a:endParaRPr>
              </a:p>
            </p:txBody>
          </p:sp>
          <p:sp>
            <p:nvSpPr>
              <p:cNvPr id="35" name="AutoShape 8"/>
              <p:cNvSpPr>
                <a:spLocks noChangeArrowheads="1"/>
              </p:cNvSpPr>
              <p:nvPr/>
            </p:nvSpPr>
            <p:spPr bwMode="auto">
              <a:xfrm rot="13500000">
                <a:off x="4270173" y="1805436"/>
                <a:ext cx="553662" cy="444590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defTabSz="1219170">
                  <a:defRPr/>
                </a:pPr>
                <a:endParaRPr lang="zh-CN" altLang="en-US" sz="2400" kern="0" dirty="0">
                  <a:solidFill>
                    <a:sysClr val="windowText" lastClr="000000"/>
                  </a:solidFill>
                  <a:latin typeface="Arial"/>
                  <a:ea typeface="微软雅黑"/>
                  <a:cs typeface="+mn-ea"/>
                  <a:sym typeface="+mn-lt"/>
                </a:endParaRPr>
              </a:p>
            </p:txBody>
          </p:sp>
        </p:grpSp>
        <p:grpSp>
          <p:nvGrpSpPr>
            <p:cNvPr id="23" name="组合 8"/>
            <p:cNvGrpSpPr/>
            <p:nvPr/>
          </p:nvGrpSpPr>
          <p:grpSpPr>
            <a:xfrm>
              <a:off x="2635700" y="943895"/>
              <a:ext cx="1844406" cy="2834132"/>
              <a:chOff x="2321176" y="1630868"/>
              <a:chExt cx="2254962" cy="3464995"/>
            </a:xfrm>
            <a:solidFill>
              <a:schemeClr val="accent3"/>
            </a:solidFill>
          </p:grpSpPr>
          <p:sp>
            <p:nvSpPr>
              <p:cNvPr id="32" name="未知"/>
              <p:cNvSpPr>
                <a:spLocks/>
              </p:cNvSpPr>
              <p:nvPr/>
            </p:nvSpPr>
            <p:spPr bwMode="auto">
              <a:xfrm>
                <a:off x="2321176" y="1630868"/>
                <a:ext cx="2254962" cy="3349214"/>
              </a:xfrm>
              <a:custGeom>
                <a:avLst/>
                <a:gdLst>
                  <a:gd name="T0" fmla="*/ 174 w 175"/>
                  <a:gd name="T1" fmla="*/ 0 h 260"/>
                  <a:gd name="T2" fmla="*/ 1 w 175"/>
                  <a:gd name="T3" fmla="*/ 173 h 260"/>
                  <a:gd name="T4" fmla="*/ 24 w 175"/>
                  <a:gd name="T5" fmla="*/ 260 h 260"/>
                  <a:gd name="T6" fmla="*/ 175 w 175"/>
                  <a:gd name="T7" fmla="*/ 174 h 260"/>
                  <a:gd name="T8" fmla="*/ 174 w 175"/>
                  <a:gd name="T9" fmla="*/ 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5" h="260">
                    <a:moveTo>
                      <a:pt x="174" y="0"/>
                    </a:moveTo>
                    <a:cubicBezTo>
                      <a:pt x="78" y="0"/>
                      <a:pt x="1" y="77"/>
                      <a:pt x="1" y="173"/>
                    </a:cubicBezTo>
                    <a:cubicBezTo>
                      <a:pt x="0" y="204"/>
                      <a:pt x="9" y="234"/>
                      <a:pt x="24" y="260"/>
                    </a:cubicBezTo>
                    <a:lnTo>
                      <a:pt x="175" y="174"/>
                    </a:lnTo>
                    <a:lnTo>
                      <a:pt x="174" y="0"/>
                    </a:lnTo>
                    <a:close/>
                  </a:path>
                </a:pathLst>
              </a:custGeom>
              <a:solidFill>
                <a:srgbClr val="FF9999"/>
              </a:solidFill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defTabSz="1219170">
                  <a:defRPr/>
                </a:pPr>
                <a:endParaRPr lang="zh-CN" altLang="en-US" sz="2400" kern="0" dirty="0">
                  <a:solidFill>
                    <a:sysClr val="windowText" lastClr="000000"/>
                  </a:solidFill>
                  <a:latin typeface="Arial"/>
                  <a:ea typeface="微软雅黑"/>
                  <a:cs typeface="+mn-ea"/>
                  <a:sym typeface="+mn-lt"/>
                </a:endParaRPr>
              </a:p>
            </p:txBody>
          </p:sp>
          <p:sp>
            <p:nvSpPr>
              <p:cNvPr id="33" name="AutoShape 7"/>
              <p:cNvSpPr>
                <a:spLocks noChangeArrowheads="1"/>
              </p:cNvSpPr>
              <p:nvPr/>
            </p:nvSpPr>
            <p:spPr bwMode="auto">
              <a:xfrm rot="6300000">
                <a:off x="2666543" y="4455489"/>
                <a:ext cx="669140" cy="611607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defTabSz="1219170">
                  <a:defRPr/>
                </a:pPr>
                <a:endParaRPr lang="zh-CN" altLang="en-US" sz="2400" kern="0" dirty="0">
                  <a:solidFill>
                    <a:sysClr val="windowText" lastClr="000000"/>
                  </a:solidFill>
                  <a:latin typeface="Arial"/>
                  <a:ea typeface="微软雅黑"/>
                  <a:cs typeface="+mn-ea"/>
                  <a:sym typeface="+mn-lt"/>
                </a:endParaRPr>
              </a:p>
            </p:txBody>
          </p:sp>
        </p:grpSp>
        <p:grpSp>
          <p:nvGrpSpPr>
            <p:cNvPr id="24" name="组合 12"/>
            <p:cNvGrpSpPr/>
            <p:nvPr/>
          </p:nvGrpSpPr>
          <p:grpSpPr>
            <a:xfrm>
              <a:off x="2886133" y="2774694"/>
              <a:ext cx="3177793" cy="1820646"/>
              <a:chOff x="2627355" y="3869193"/>
              <a:chExt cx="3885155" cy="2225913"/>
            </a:xfrm>
            <a:solidFill>
              <a:schemeClr val="accent3"/>
            </a:solidFill>
          </p:grpSpPr>
          <p:sp>
            <p:nvSpPr>
              <p:cNvPr id="30" name="未知"/>
              <p:cNvSpPr>
                <a:spLocks/>
              </p:cNvSpPr>
              <p:nvPr/>
            </p:nvSpPr>
            <p:spPr bwMode="auto">
              <a:xfrm>
                <a:off x="2627355" y="3869193"/>
                <a:ext cx="3885155" cy="2225913"/>
              </a:xfrm>
              <a:custGeom>
                <a:avLst/>
                <a:gdLst>
                  <a:gd name="T0" fmla="*/ 0 w 301"/>
                  <a:gd name="T1" fmla="*/ 86 h 173"/>
                  <a:gd name="T2" fmla="*/ 151 w 301"/>
                  <a:gd name="T3" fmla="*/ 173 h 173"/>
                  <a:gd name="T4" fmla="*/ 301 w 301"/>
                  <a:gd name="T5" fmla="*/ 86 h 173"/>
                  <a:gd name="T6" fmla="*/ 151 w 301"/>
                  <a:gd name="T7" fmla="*/ 0 h 173"/>
                  <a:gd name="T8" fmla="*/ 0 w 301"/>
                  <a:gd name="T9" fmla="*/ 86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1" h="173">
                    <a:moveTo>
                      <a:pt x="0" y="86"/>
                    </a:moveTo>
                    <a:cubicBezTo>
                      <a:pt x="31" y="140"/>
                      <a:pt x="88" y="173"/>
                      <a:pt x="151" y="173"/>
                    </a:cubicBezTo>
                    <a:cubicBezTo>
                      <a:pt x="213" y="173"/>
                      <a:pt x="270" y="140"/>
                      <a:pt x="301" y="86"/>
                    </a:cubicBezTo>
                    <a:lnTo>
                      <a:pt x="151" y="0"/>
                    </a:lnTo>
                    <a:lnTo>
                      <a:pt x="0" y="86"/>
                    </a:lnTo>
                    <a:close/>
                  </a:path>
                </a:pathLst>
              </a:custGeom>
              <a:solidFill>
                <a:srgbClr val="FF9999"/>
              </a:solidFill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defTabSz="1219170">
                  <a:defRPr/>
                </a:pPr>
                <a:endParaRPr lang="zh-CN" altLang="en-US" sz="2400" kern="0" dirty="0">
                  <a:solidFill>
                    <a:sysClr val="windowText" lastClr="000000"/>
                  </a:solidFill>
                  <a:latin typeface="Arial"/>
                  <a:ea typeface="微软雅黑"/>
                  <a:cs typeface="+mn-ea"/>
                  <a:sym typeface="+mn-lt"/>
                </a:endParaRPr>
              </a:p>
            </p:txBody>
          </p:sp>
          <p:sp>
            <p:nvSpPr>
              <p:cNvPr id="31" name="AutoShape 9"/>
              <p:cNvSpPr>
                <a:spLocks noChangeArrowheads="1"/>
              </p:cNvSpPr>
              <p:nvPr/>
            </p:nvSpPr>
            <p:spPr bwMode="auto">
              <a:xfrm rot="20700000">
                <a:off x="5943596" y="4539450"/>
                <a:ext cx="506850" cy="510968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defTabSz="1219170">
                  <a:defRPr/>
                </a:pPr>
                <a:endParaRPr lang="zh-CN" altLang="en-US" sz="2400" kern="0" dirty="0">
                  <a:solidFill>
                    <a:sysClr val="windowText" lastClr="000000"/>
                  </a:solidFill>
                  <a:latin typeface="Arial"/>
                  <a:ea typeface="微软雅黑"/>
                  <a:cs typeface="+mn-ea"/>
                  <a:sym typeface="+mn-lt"/>
                </a:endParaRPr>
              </a:p>
            </p:txBody>
          </p:sp>
        </p:grpSp>
        <p:grpSp>
          <p:nvGrpSpPr>
            <p:cNvPr id="25" name="组合 16"/>
            <p:cNvGrpSpPr/>
            <p:nvPr/>
          </p:nvGrpSpPr>
          <p:grpSpPr>
            <a:xfrm>
              <a:off x="3129005" y="1539902"/>
              <a:ext cx="2821877" cy="2483930"/>
              <a:chOff x="2924288" y="2359542"/>
              <a:chExt cx="3450013" cy="3036841"/>
            </a:xfrm>
          </p:grpSpPr>
          <p:grpSp>
            <p:nvGrpSpPr>
              <p:cNvPr id="26" name="Group 10"/>
              <p:cNvGrpSpPr>
                <a:grpSpLocks/>
              </p:cNvGrpSpPr>
              <p:nvPr/>
            </p:nvGrpSpPr>
            <p:grpSpPr bwMode="auto">
              <a:xfrm rot="650306">
                <a:off x="2924288" y="2359542"/>
                <a:ext cx="3450013" cy="3036841"/>
                <a:chOff x="-54" y="0"/>
                <a:chExt cx="1287" cy="1134"/>
              </a:xfrm>
            </p:grpSpPr>
            <p:sp>
              <p:nvSpPr>
                <p:cNvPr id="28" name="Oval 11"/>
                <p:cNvSpPr>
                  <a:spLocks noChangeArrowheads="1"/>
                </p:cNvSpPr>
                <p:nvPr/>
              </p:nvSpPr>
              <p:spPr bwMode="auto">
                <a:xfrm>
                  <a:off x="-54" y="0"/>
                  <a:ext cx="1287" cy="1134"/>
                </a:xfrm>
                <a:prstGeom prst="ellipse">
                  <a:avLst/>
                </a:prstGeom>
                <a:solidFill>
                  <a:schemeClr val="bg1"/>
                </a:solidFill>
                <a:ln w="9525" cmpd="sng">
                  <a:noFill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defTabSz="1219170">
                    <a:defRPr/>
                  </a:pPr>
                  <a:endParaRPr lang="zh-CN" altLang="en-US" sz="2400" kern="0" dirty="0">
                    <a:solidFill>
                      <a:sysClr val="windowText" lastClr="000000"/>
                    </a:solidFill>
                    <a:latin typeface="Arial"/>
                    <a:ea typeface="微软雅黑"/>
                    <a:cs typeface="+mn-ea"/>
                    <a:sym typeface="+mn-lt"/>
                  </a:endParaRPr>
                </a:p>
              </p:txBody>
            </p:sp>
            <p:sp>
              <p:nvSpPr>
                <p:cNvPr id="29" name="Oval 12"/>
                <p:cNvSpPr>
                  <a:spLocks noChangeArrowheads="1"/>
                </p:cNvSpPr>
                <p:nvPr/>
              </p:nvSpPr>
              <p:spPr bwMode="auto">
                <a:xfrm>
                  <a:off x="3" y="62"/>
                  <a:ext cx="1163" cy="1010"/>
                </a:xfrm>
                <a:prstGeom prst="ellipse">
                  <a:avLst/>
                </a:prstGeom>
                <a:solidFill>
                  <a:srgbClr val="FF5050"/>
                </a:solidFill>
                <a:ln w="9525" cmpd="sng">
                  <a:solidFill>
                    <a:srgbClr val="FF505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defTabSz="1219170">
                    <a:defRPr/>
                  </a:pPr>
                  <a:endParaRPr lang="zh-CN" altLang="en-US" sz="2400" kern="0" dirty="0">
                    <a:solidFill>
                      <a:sysClr val="windowText" lastClr="000000"/>
                    </a:solidFill>
                    <a:latin typeface="Arial"/>
                    <a:ea typeface="微软雅黑"/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27" name="WordArt 17"/>
              <p:cNvSpPr>
                <a:spLocks noChangeArrowheads="1" noChangeShapeType="1"/>
              </p:cNvSpPr>
              <p:nvPr/>
            </p:nvSpPr>
            <p:spPr bwMode="auto">
              <a:xfrm>
                <a:off x="3247016" y="3187499"/>
                <a:ext cx="2589474" cy="1047694"/>
              </a:xfrm>
              <a:prstGeom prst="rect">
                <a:avLst/>
              </a:prstGeom>
              <a:extLst>
                <a:ext uri="{AF507438-7753-43E0-B8FC-AC1667EBCBE1}">
                  <a14:hiddenEffects xmlns:a14="http://schemas.microsoft.com/office/drawing/2010/main">
                    <a:effectLst/>
                  </a14:hiddenEffects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 defTabSz="1219170">
                  <a:defRPr/>
                </a:pPr>
                <a:r>
                  <a:rPr lang="en-US" altLang="zh-CN" sz="3200" kern="0" dirty="0">
                    <a:ln w="9525" cmpd="sng">
                      <a:noFill/>
                      <a:round/>
                      <a:headEnd/>
                      <a:tailEnd/>
                    </a:ln>
                    <a:solidFill>
                      <a:srgbClr val="FFFFFF"/>
                    </a:solidFill>
                    <a:latin typeface="Arial-Rounded" panose="020B0500000000000000" pitchFamily="34" charset="-93"/>
                    <a:ea typeface="Arial-Rounded" panose="020B0500000000000000" pitchFamily="34" charset="-93"/>
                    <a:cs typeface="Arial-Rounded" panose="020B0500000000000000" pitchFamily="34" charset="-93"/>
                    <a:sym typeface="+mn-lt"/>
                  </a:rPr>
                  <a:t>THỰC HÀNH</a:t>
                </a:r>
                <a:endParaRPr lang="zh-CN" altLang="en-US" sz="3200" kern="0" dirty="0">
                  <a:ln w="9525" cmpd="sng">
                    <a:noFill/>
                    <a:round/>
                    <a:headEnd/>
                    <a:tailEnd/>
                  </a:ln>
                  <a:solidFill>
                    <a:srgbClr val="FFFFFF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67576572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任意多边形 4"/>
          <p:cNvSpPr/>
          <p:nvPr/>
        </p:nvSpPr>
        <p:spPr>
          <a:xfrm>
            <a:off x="3476227" y="4022314"/>
            <a:ext cx="4902275" cy="4988316"/>
          </a:xfrm>
          <a:custGeom>
            <a:avLst/>
            <a:gdLst>
              <a:gd name="connsiteX0" fmla="*/ 0 w 3948545"/>
              <a:gd name="connsiteY0" fmla="*/ 41592 h 4017847"/>
              <a:gd name="connsiteX1" fmla="*/ 0 w 3948545"/>
              <a:gd name="connsiteY1" fmla="*/ 41592 h 4017847"/>
              <a:gd name="connsiteX2" fmla="*/ 3131127 w 3948545"/>
              <a:gd name="connsiteY2" fmla="*/ 13883 h 4017847"/>
              <a:gd name="connsiteX3" fmla="*/ 3948545 w 3948545"/>
              <a:gd name="connsiteY3" fmla="*/ 28 h 4017847"/>
              <a:gd name="connsiteX4" fmla="*/ 3948545 w 3948545"/>
              <a:gd name="connsiteY4" fmla="*/ 4017847 h 4017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48545" h="4017847">
                <a:moveTo>
                  <a:pt x="0" y="41592"/>
                </a:moveTo>
                <a:lnTo>
                  <a:pt x="0" y="41592"/>
                </a:lnTo>
                <a:lnTo>
                  <a:pt x="3131127" y="13883"/>
                </a:lnTo>
                <a:cubicBezTo>
                  <a:pt x="4154421" y="-1277"/>
                  <a:pt x="3463851" y="28"/>
                  <a:pt x="3948545" y="28"/>
                </a:cubicBezTo>
                <a:lnTo>
                  <a:pt x="3948545" y="4017847"/>
                </a:ln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zh-CN" altLang="en-US">
              <a:solidFill>
                <a:prstClr val="white"/>
              </a:solidFill>
              <a:latin typeface="Arial"/>
              <a:ea typeface="微软雅黑"/>
              <a:cs typeface="+mn-ea"/>
              <a:sym typeface="+mn-lt"/>
            </a:endParaRPr>
          </a:p>
        </p:txBody>
      </p:sp>
      <p:pic>
        <p:nvPicPr>
          <p:cNvPr id="20" name="Hình ảnh 19">
            <a:extLst>
              <a:ext uri="{FF2B5EF4-FFF2-40B4-BE49-F238E27FC236}">
                <a16:creationId xmlns:a16="http://schemas.microsoft.com/office/drawing/2014/main" id="{FEF33DC6-6278-4D65-8037-559762F6CBB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75" t="6822" r="81449" b="85973"/>
          <a:stretch/>
        </p:blipFill>
        <p:spPr>
          <a:xfrm>
            <a:off x="8935" y="1"/>
            <a:ext cx="1558324" cy="15247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67CB6753-1C5F-45EE-944A-2E803F95E5F8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914401" y="2128638"/>
            <a:ext cx="10278532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914377"/>
            <a:r>
              <a:rPr lang="en-US" altLang="zh-CN" sz="6400" dirty="0" err="1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Sắm</a:t>
            </a:r>
            <a:r>
              <a:rPr lang="en-US" altLang="zh-CN" sz="6400" dirty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6400" dirty="0" err="1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vai</a:t>
            </a:r>
            <a:r>
              <a:rPr lang="en-US" altLang="zh-CN" sz="6400" dirty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6400" dirty="0" err="1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xử</a:t>
            </a:r>
            <a:r>
              <a:rPr lang="en-US" altLang="zh-CN" sz="6400" dirty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6400" dirty="0" err="1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lí</a:t>
            </a:r>
            <a:r>
              <a:rPr lang="en-US" altLang="zh-CN" sz="6400" dirty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6400" dirty="0" err="1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tình</a:t>
            </a:r>
            <a:r>
              <a:rPr lang="en-US" altLang="zh-CN" sz="6400" dirty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6400" dirty="0" err="1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huống</a:t>
            </a:r>
            <a:endParaRPr lang="zh-CN" altLang="en-US" sz="6400" dirty="0">
              <a:solidFill>
                <a:prstClr val="black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8" name="Cloud 7"/>
          <p:cNvSpPr/>
          <p:nvPr/>
        </p:nvSpPr>
        <p:spPr>
          <a:xfrm>
            <a:off x="575734" y="1050813"/>
            <a:ext cx="10955868" cy="3639720"/>
          </a:xfrm>
          <a:prstGeom prst="cloud">
            <a:avLst/>
          </a:prstGeom>
          <a:noFill/>
          <a:ln w="76200">
            <a:solidFill>
              <a:srgbClr val="FF7C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 sz="1600">
              <a:solidFill>
                <a:prstClr val="white"/>
              </a:solidFill>
              <a:latin typeface="Arial"/>
              <a:ea typeface="微软雅黑"/>
            </a:endParaRPr>
          </a:p>
        </p:txBody>
      </p:sp>
      <p:sp>
        <p:nvSpPr>
          <p:cNvPr id="9" name="文本框 3">
            <a:extLst>
              <a:ext uri="{FF2B5EF4-FFF2-40B4-BE49-F238E27FC236}">
                <a16:creationId xmlns:a16="http://schemas.microsoft.com/office/drawing/2014/main" id="{8C08EF97-40EE-4A1F-ADE7-08E23EFD0A1F}"/>
              </a:ext>
            </a:extLst>
          </p:cNvPr>
          <p:cNvSpPr txBox="1"/>
          <p:nvPr/>
        </p:nvSpPr>
        <p:spPr>
          <a:xfrm>
            <a:off x="1354667" y="358757"/>
            <a:ext cx="3927678" cy="9130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7"/>
            <a:r>
              <a:rPr lang="en-US" altLang="zh-CN" sz="5333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Hoạt</a:t>
            </a:r>
            <a:r>
              <a:rPr lang="en-US" altLang="zh-CN" sz="5333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5333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động</a:t>
            </a:r>
            <a:r>
              <a:rPr lang="en-US" altLang="zh-CN" sz="5333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5333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3</a:t>
            </a:r>
            <a:endParaRPr lang="zh-CN" altLang="en-US" sz="5333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52315623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3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6">
            <a:lumMod val="10000"/>
            <a:lumOff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任意多边形 4"/>
          <p:cNvSpPr/>
          <p:nvPr/>
        </p:nvSpPr>
        <p:spPr>
          <a:xfrm>
            <a:off x="3476227" y="4022314"/>
            <a:ext cx="4902275" cy="4988316"/>
          </a:xfrm>
          <a:custGeom>
            <a:avLst/>
            <a:gdLst>
              <a:gd name="connsiteX0" fmla="*/ 0 w 3948545"/>
              <a:gd name="connsiteY0" fmla="*/ 41592 h 4017847"/>
              <a:gd name="connsiteX1" fmla="*/ 0 w 3948545"/>
              <a:gd name="connsiteY1" fmla="*/ 41592 h 4017847"/>
              <a:gd name="connsiteX2" fmla="*/ 3131127 w 3948545"/>
              <a:gd name="connsiteY2" fmla="*/ 13883 h 4017847"/>
              <a:gd name="connsiteX3" fmla="*/ 3948545 w 3948545"/>
              <a:gd name="connsiteY3" fmla="*/ 28 h 4017847"/>
              <a:gd name="connsiteX4" fmla="*/ 3948545 w 3948545"/>
              <a:gd name="connsiteY4" fmla="*/ 4017847 h 4017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48545" h="4017847">
                <a:moveTo>
                  <a:pt x="0" y="41592"/>
                </a:moveTo>
                <a:lnTo>
                  <a:pt x="0" y="41592"/>
                </a:lnTo>
                <a:lnTo>
                  <a:pt x="3131127" y="13883"/>
                </a:lnTo>
                <a:cubicBezTo>
                  <a:pt x="4154421" y="-1277"/>
                  <a:pt x="3463851" y="28"/>
                  <a:pt x="3948545" y="28"/>
                </a:cubicBezTo>
                <a:lnTo>
                  <a:pt x="3948545" y="4017847"/>
                </a:ln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zh-CN" altLang="en-US">
              <a:solidFill>
                <a:prstClr val="white"/>
              </a:solidFill>
              <a:latin typeface="Arial"/>
              <a:ea typeface="微软雅黑"/>
              <a:cs typeface="+mn-ea"/>
              <a:sym typeface="+mn-lt"/>
            </a:endParaRPr>
          </a:p>
        </p:txBody>
      </p:sp>
      <p:pic>
        <p:nvPicPr>
          <p:cNvPr id="3" name="Picture 2" descr="z2019525689372_3fd112509e4959fb450940ca56a79189"/>
          <p:cNvPicPr>
            <a:picLocks noGrp="1" noChangeAspect="1"/>
          </p:cNvPicPr>
          <p:nvPr isPhoto="1"/>
        </p:nvPicPr>
        <p:blipFill>
          <a:blip r:embed="rId5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1" y="0"/>
            <a:ext cx="6553200" cy="4870171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 descr="z2019525689373_0506f4e2fcb608f6a5f6d417839764e5"/>
          <p:cNvPicPr>
            <a:picLocks noGrp="1" noChangeAspect="1"/>
          </p:cNvPicPr>
          <p:nvPr isPhoto="1"/>
        </p:nvPicPr>
        <p:blipFill>
          <a:blip r:embed="rId6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3999" y="0"/>
            <a:ext cx="5587999" cy="4870171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文本框 6">
            <a:extLst>
              <a:ext uri="{FF2B5EF4-FFF2-40B4-BE49-F238E27FC236}">
                <a16:creationId xmlns:a16="http://schemas.microsoft.com/office/drawing/2014/main" id="{67CB6753-1C5F-45EE-944A-2E803F95E5F8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04799" y="5039145"/>
            <a:ext cx="11413068" cy="666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 defTabSz="914377"/>
            <a:r>
              <a:rPr lang="en-US" altLang="zh-CN" sz="3733" b="1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1.</a:t>
            </a:r>
            <a:r>
              <a:rPr lang="vi-VN" altLang="zh-CN" sz="3733" b="1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733" b="1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 </a:t>
            </a:r>
            <a:r>
              <a:rPr lang="en-US" altLang="zh-CN" sz="3733" b="1" dirty="0" err="1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đón</a:t>
            </a:r>
            <a:r>
              <a:rPr lang="en-US" altLang="zh-CN" sz="3733" b="1" dirty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733" b="1" dirty="0" err="1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nhận</a:t>
            </a:r>
            <a:r>
              <a:rPr lang="en-US" altLang="zh-CN" sz="3733" b="1" dirty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733" b="1" dirty="0" err="1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phong</a:t>
            </a:r>
            <a:r>
              <a:rPr lang="en-US" altLang="zh-CN" sz="3733" b="1" dirty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733" b="1" dirty="0" err="1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bì</a:t>
            </a:r>
            <a:r>
              <a:rPr lang="en-US" altLang="zh-CN" sz="3733" b="1" dirty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733" b="1" dirty="0" err="1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lì</a:t>
            </a:r>
            <a:r>
              <a:rPr lang="en-US" altLang="zh-CN" sz="3733" b="1" dirty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733" b="1" dirty="0" err="1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xì</a:t>
            </a:r>
            <a:r>
              <a:rPr lang="en-US" altLang="zh-CN" sz="3733" b="1" dirty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/</a:t>
            </a:r>
            <a:r>
              <a:rPr lang="en-US" altLang="zh-CN" sz="3733" b="1" dirty="0" err="1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quà</a:t>
            </a:r>
            <a:r>
              <a:rPr lang="en-US" altLang="zh-CN" sz="3733" b="1" dirty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733" b="1" dirty="0" err="1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tặng</a:t>
            </a:r>
            <a:r>
              <a:rPr lang="en-US" altLang="zh-CN" sz="3733" b="1" dirty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733" b="1" dirty="0" err="1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như</a:t>
            </a:r>
            <a:r>
              <a:rPr lang="en-US" altLang="zh-CN" sz="3733" b="1" dirty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733" b="1" dirty="0" err="1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thế</a:t>
            </a:r>
            <a:r>
              <a:rPr lang="en-US" altLang="zh-CN" sz="3733" b="1" dirty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733" b="1" dirty="0" err="1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nào</a:t>
            </a:r>
            <a:r>
              <a:rPr lang="en-US" altLang="zh-CN" sz="3733" b="1" dirty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?</a:t>
            </a:r>
            <a:endParaRPr lang="zh-CN" altLang="en-US" sz="3733" b="1" dirty="0">
              <a:solidFill>
                <a:prstClr val="black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67CB6753-1C5F-45EE-944A-2E803F95E5F8}"/>
              </a:ext>
            </a:extLst>
          </p:cNvPr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04801" y="5872238"/>
            <a:ext cx="11413068" cy="666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4377"/>
            <a:r>
              <a:rPr lang="en-US" altLang="zh-CN" sz="3733" b="1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2.</a:t>
            </a:r>
            <a:r>
              <a:rPr lang="vi-VN" altLang="zh-CN" sz="3733" b="1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733" b="1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 </a:t>
            </a:r>
            <a:r>
              <a:rPr lang="en-US" altLang="zh-CN" sz="3733" b="1" dirty="0" err="1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sẽ</a:t>
            </a:r>
            <a:r>
              <a:rPr lang="en-US" altLang="zh-CN" sz="3733" b="1" dirty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733" b="1" dirty="0" err="1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nói</a:t>
            </a:r>
            <a:r>
              <a:rPr lang="en-US" altLang="zh-CN" sz="3733" b="1" dirty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733" b="1" dirty="0" err="1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gì</a:t>
            </a:r>
            <a:r>
              <a:rPr lang="en-US" altLang="zh-CN" sz="3733" b="1" dirty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733" b="1" dirty="0" err="1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với</a:t>
            </a:r>
            <a:r>
              <a:rPr lang="en-US" altLang="zh-CN" sz="3733" b="1" dirty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733" b="1" dirty="0" err="1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người</a:t>
            </a:r>
            <a:r>
              <a:rPr lang="en-US" altLang="zh-CN" sz="3733" b="1" dirty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733" b="1" dirty="0" err="1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tặng</a:t>
            </a:r>
            <a:r>
              <a:rPr lang="en-US" altLang="zh-CN" sz="3733" b="1" dirty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733" b="1" dirty="0" err="1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quà</a:t>
            </a:r>
            <a:r>
              <a:rPr lang="en-US" altLang="zh-CN" sz="3733" b="1" dirty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733" b="1" dirty="0" err="1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cho</a:t>
            </a:r>
            <a:r>
              <a:rPr lang="en-US" altLang="zh-CN" sz="3733" b="1" dirty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733" b="1" dirty="0" err="1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r>
              <a:rPr lang="en-US" altLang="zh-CN" sz="3733" b="1" dirty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?</a:t>
            </a:r>
            <a:endParaRPr lang="zh-CN" altLang="en-US" sz="3733" b="1" dirty="0">
              <a:solidFill>
                <a:prstClr val="black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04585942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组合 1"/>
          <p:cNvGrpSpPr/>
          <p:nvPr/>
        </p:nvGrpSpPr>
        <p:grpSpPr>
          <a:xfrm>
            <a:off x="2451947" y="1256272"/>
            <a:ext cx="7504851" cy="4870848"/>
            <a:chOff x="2635700" y="942204"/>
            <a:chExt cx="3682042" cy="3653136"/>
          </a:xfrm>
        </p:grpSpPr>
        <p:grpSp>
          <p:nvGrpSpPr>
            <p:cNvPr id="22" name="组合 4"/>
            <p:cNvGrpSpPr/>
            <p:nvPr/>
          </p:nvGrpSpPr>
          <p:grpSpPr>
            <a:xfrm>
              <a:off x="4274453" y="942204"/>
              <a:ext cx="2043289" cy="2739429"/>
              <a:chOff x="4324709" y="1628800"/>
              <a:chExt cx="2498116" cy="3349212"/>
            </a:xfrm>
            <a:solidFill>
              <a:schemeClr val="accent3"/>
            </a:solidFill>
          </p:grpSpPr>
          <p:sp>
            <p:nvSpPr>
              <p:cNvPr id="34" name="未知"/>
              <p:cNvSpPr>
                <a:spLocks/>
              </p:cNvSpPr>
              <p:nvPr/>
            </p:nvSpPr>
            <p:spPr bwMode="auto">
              <a:xfrm>
                <a:off x="4580276" y="1628800"/>
                <a:ext cx="2242549" cy="3349212"/>
              </a:xfrm>
              <a:custGeom>
                <a:avLst/>
                <a:gdLst>
                  <a:gd name="T0" fmla="*/ 150 w 174"/>
                  <a:gd name="T1" fmla="*/ 260 h 260"/>
                  <a:gd name="T2" fmla="*/ 174 w 174"/>
                  <a:gd name="T3" fmla="*/ 174 h 260"/>
                  <a:gd name="T4" fmla="*/ 0 w 174"/>
                  <a:gd name="T5" fmla="*/ 0 h 260"/>
                  <a:gd name="T6" fmla="*/ 0 w 174"/>
                  <a:gd name="T7" fmla="*/ 174 h 260"/>
                  <a:gd name="T8" fmla="*/ 150 w 174"/>
                  <a:gd name="T9" fmla="*/ 26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4" h="260">
                    <a:moveTo>
                      <a:pt x="150" y="260"/>
                    </a:moveTo>
                    <a:cubicBezTo>
                      <a:pt x="165" y="234"/>
                      <a:pt x="174" y="204"/>
                      <a:pt x="174" y="174"/>
                    </a:cubicBezTo>
                    <a:cubicBezTo>
                      <a:pt x="174" y="77"/>
                      <a:pt x="96" y="0"/>
                      <a:pt x="0" y="0"/>
                    </a:cubicBezTo>
                    <a:lnTo>
                      <a:pt x="0" y="174"/>
                    </a:lnTo>
                    <a:lnTo>
                      <a:pt x="150" y="260"/>
                    </a:lnTo>
                    <a:close/>
                  </a:path>
                </a:pathLst>
              </a:custGeom>
              <a:solidFill>
                <a:srgbClr val="FF9999"/>
              </a:solidFill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defTabSz="1219170">
                  <a:defRPr/>
                </a:pPr>
                <a:endParaRPr lang="zh-CN" altLang="en-US" sz="2400" kern="0" dirty="0">
                  <a:solidFill>
                    <a:sysClr val="windowText" lastClr="000000"/>
                  </a:solidFill>
                  <a:latin typeface="Arial"/>
                  <a:ea typeface="微软雅黑"/>
                  <a:cs typeface="+mn-ea"/>
                  <a:sym typeface="+mn-lt"/>
                </a:endParaRPr>
              </a:p>
            </p:txBody>
          </p:sp>
          <p:sp>
            <p:nvSpPr>
              <p:cNvPr id="35" name="AutoShape 8"/>
              <p:cNvSpPr>
                <a:spLocks noChangeArrowheads="1"/>
              </p:cNvSpPr>
              <p:nvPr/>
            </p:nvSpPr>
            <p:spPr bwMode="auto">
              <a:xfrm rot="13500000">
                <a:off x="4270173" y="1805436"/>
                <a:ext cx="553662" cy="444590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defTabSz="1219170">
                  <a:defRPr/>
                </a:pPr>
                <a:endParaRPr lang="zh-CN" altLang="en-US" sz="2400" kern="0" dirty="0">
                  <a:solidFill>
                    <a:sysClr val="windowText" lastClr="000000"/>
                  </a:solidFill>
                  <a:latin typeface="Arial"/>
                  <a:ea typeface="微软雅黑"/>
                  <a:cs typeface="+mn-ea"/>
                  <a:sym typeface="+mn-lt"/>
                </a:endParaRPr>
              </a:p>
            </p:txBody>
          </p:sp>
        </p:grpSp>
        <p:grpSp>
          <p:nvGrpSpPr>
            <p:cNvPr id="23" name="组合 8"/>
            <p:cNvGrpSpPr/>
            <p:nvPr/>
          </p:nvGrpSpPr>
          <p:grpSpPr>
            <a:xfrm>
              <a:off x="2635700" y="943895"/>
              <a:ext cx="1844406" cy="2834132"/>
              <a:chOff x="2321176" y="1630868"/>
              <a:chExt cx="2254962" cy="3464995"/>
            </a:xfrm>
            <a:solidFill>
              <a:schemeClr val="accent3"/>
            </a:solidFill>
          </p:grpSpPr>
          <p:sp>
            <p:nvSpPr>
              <p:cNvPr id="32" name="未知"/>
              <p:cNvSpPr>
                <a:spLocks/>
              </p:cNvSpPr>
              <p:nvPr/>
            </p:nvSpPr>
            <p:spPr bwMode="auto">
              <a:xfrm>
                <a:off x="2321176" y="1630868"/>
                <a:ext cx="2254962" cy="3349214"/>
              </a:xfrm>
              <a:custGeom>
                <a:avLst/>
                <a:gdLst>
                  <a:gd name="T0" fmla="*/ 174 w 175"/>
                  <a:gd name="T1" fmla="*/ 0 h 260"/>
                  <a:gd name="T2" fmla="*/ 1 w 175"/>
                  <a:gd name="T3" fmla="*/ 173 h 260"/>
                  <a:gd name="T4" fmla="*/ 24 w 175"/>
                  <a:gd name="T5" fmla="*/ 260 h 260"/>
                  <a:gd name="T6" fmla="*/ 175 w 175"/>
                  <a:gd name="T7" fmla="*/ 174 h 260"/>
                  <a:gd name="T8" fmla="*/ 174 w 175"/>
                  <a:gd name="T9" fmla="*/ 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5" h="260">
                    <a:moveTo>
                      <a:pt x="174" y="0"/>
                    </a:moveTo>
                    <a:cubicBezTo>
                      <a:pt x="78" y="0"/>
                      <a:pt x="1" y="77"/>
                      <a:pt x="1" y="173"/>
                    </a:cubicBezTo>
                    <a:cubicBezTo>
                      <a:pt x="0" y="204"/>
                      <a:pt x="9" y="234"/>
                      <a:pt x="24" y="260"/>
                    </a:cubicBezTo>
                    <a:lnTo>
                      <a:pt x="175" y="174"/>
                    </a:lnTo>
                    <a:lnTo>
                      <a:pt x="174" y="0"/>
                    </a:lnTo>
                    <a:close/>
                  </a:path>
                </a:pathLst>
              </a:custGeom>
              <a:solidFill>
                <a:srgbClr val="FF9999"/>
              </a:solidFill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defTabSz="1219170">
                  <a:defRPr/>
                </a:pPr>
                <a:endParaRPr lang="zh-CN" altLang="en-US" sz="2400" kern="0" dirty="0">
                  <a:solidFill>
                    <a:sysClr val="windowText" lastClr="000000"/>
                  </a:solidFill>
                  <a:latin typeface="Arial"/>
                  <a:ea typeface="微软雅黑"/>
                  <a:cs typeface="+mn-ea"/>
                  <a:sym typeface="+mn-lt"/>
                </a:endParaRPr>
              </a:p>
            </p:txBody>
          </p:sp>
          <p:sp>
            <p:nvSpPr>
              <p:cNvPr id="33" name="AutoShape 7"/>
              <p:cNvSpPr>
                <a:spLocks noChangeArrowheads="1"/>
              </p:cNvSpPr>
              <p:nvPr/>
            </p:nvSpPr>
            <p:spPr bwMode="auto">
              <a:xfrm rot="6300000">
                <a:off x="2666543" y="4455489"/>
                <a:ext cx="669140" cy="611607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defTabSz="1219170">
                  <a:defRPr/>
                </a:pPr>
                <a:endParaRPr lang="zh-CN" altLang="en-US" sz="2400" kern="0" dirty="0">
                  <a:solidFill>
                    <a:sysClr val="windowText" lastClr="000000"/>
                  </a:solidFill>
                  <a:latin typeface="Arial"/>
                  <a:ea typeface="微软雅黑"/>
                  <a:cs typeface="+mn-ea"/>
                  <a:sym typeface="+mn-lt"/>
                </a:endParaRPr>
              </a:p>
            </p:txBody>
          </p:sp>
        </p:grpSp>
        <p:grpSp>
          <p:nvGrpSpPr>
            <p:cNvPr id="24" name="组合 12"/>
            <p:cNvGrpSpPr/>
            <p:nvPr/>
          </p:nvGrpSpPr>
          <p:grpSpPr>
            <a:xfrm>
              <a:off x="2886133" y="2774694"/>
              <a:ext cx="3177793" cy="1820646"/>
              <a:chOff x="2627355" y="3869193"/>
              <a:chExt cx="3885155" cy="2225913"/>
            </a:xfrm>
            <a:solidFill>
              <a:schemeClr val="accent3"/>
            </a:solidFill>
          </p:grpSpPr>
          <p:sp>
            <p:nvSpPr>
              <p:cNvPr id="30" name="未知"/>
              <p:cNvSpPr>
                <a:spLocks/>
              </p:cNvSpPr>
              <p:nvPr/>
            </p:nvSpPr>
            <p:spPr bwMode="auto">
              <a:xfrm>
                <a:off x="2627355" y="3869193"/>
                <a:ext cx="3885155" cy="2225913"/>
              </a:xfrm>
              <a:custGeom>
                <a:avLst/>
                <a:gdLst>
                  <a:gd name="T0" fmla="*/ 0 w 301"/>
                  <a:gd name="T1" fmla="*/ 86 h 173"/>
                  <a:gd name="T2" fmla="*/ 151 w 301"/>
                  <a:gd name="T3" fmla="*/ 173 h 173"/>
                  <a:gd name="T4" fmla="*/ 301 w 301"/>
                  <a:gd name="T5" fmla="*/ 86 h 173"/>
                  <a:gd name="T6" fmla="*/ 151 w 301"/>
                  <a:gd name="T7" fmla="*/ 0 h 173"/>
                  <a:gd name="T8" fmla="*/ 0 w 301"/>
                  <a:gd name="T9" fmla="*/ 86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1" h="173">
                    <a:moveTo>
                      <a:pt x="0" y="86"/>
                    </a:moveTo>
                    <a:cubicBezTo>
                      <a:pt x="31" y="140"/>
                      <a:pt x="88" y="173"/>
                      <a:pt x="151" y="173"/>
                    </a:cubicBezTo>
                    <a:cubicBezTo>
                      <a:pt x="213" y="173"/>
                      <a:pt x="270" y="140"/>
                      <a:pt x="301" y="86"/>
                    </a:cubicBezTo>
                    <a:lnTo>
                      <a:pt x="151" y="0"/>
                    </a:lnTo>
                    <a:lnTo>
                      <a:pt x="0" y="86"/>
                    </a:lnTo>
                    <a:close/>
                  </a:path>
                </a:pathLst>
              </a:custGeom>
              <a:solidFill>
                <a:srgbClr val="FF9999"/>
              </a:solidFill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defTabSz="1219170">
                  <a:defRPr/>
                </a:pPr>
                <a:endParaRPr lang="zh-CN" altLang="en-US" sz="2400" kern="0" dirty="0">
                  <a:solidFill>
                    <a:sysClr val="windowText" lastClr="000000"/>
                  </a:solidFill>
                  <a:latin typeface="Arial"/>
                  <a:ea typeface="微软雅黑"/>
                  <a:cs typeface="+mn-ea"/>
                  <a:sym typeface="+mn-lt"/>
                </a:endParaRPr>
              </a:p>
            </p:txBody>
          </p:sp>
          <p:sp>
            <p:nvSpPr>
              <p:cNvPr id="31" name="AutoShape 9"/>
              <p:cNvSpPr>
                <a:spLocks noChangeArrowheads="1"/>
              </p:cNvSpPr>
              <p:nvPr/>
            </p:nvSpPr>
            <p:spPr bwMode="auto">
              <a:xfrm rot="20700000">
                <a:off x="5943596" y="4539450"/>
                <a:ext cx="506850" cy="510968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defTabSz="1219170">
                  <a:defRPr/>
                </a:pPr>
                <a:endParaRPr lang="zh-CN" altLang="en-US" sz="2400" kern="0" dirty="0">
                  <a:solidFill>
                    <a:sysClr val="windowText" lastClr="000000"/>
                  </a:solidFill>
                  <a:latin typeface="Arial"/>
                  <a:ea typeface="微软雅黑"/>
                  <a:cs typeface="+mn-ea"/>
                  <a:sym typeface="+mn-lt"/>
                </a:endParaRPr>
              </a:p>
            </p:txBody>
          </p:sp>
        </p:grpSp>
        <p:grpSp>
          <p:nvGrpSpPr>
            <p:cNvPr id="25" name="组合 16"/>
            <p:cNvGrpSpPr/>
            <p:nvPr/>
          </p:nvGrpSpPr>
          <p:grpSpPr>
            <a:xfrm>
              <a:off x="3129005" y="1539902"/>
              <a:ext cx="2821877" cy="2483930"/>
              <a:chOff x="2924288" y="2359542"/>
              <a:chExt cx="3450013" cy="3036841"/>
            </a:xfrm>
          </p:grpSpPr>
          <p:grpSp>
            <p:nvGrpSpPr>
              <p:cNvPr id="26" name="Group 10"/>
              <p:cNvGrpSpPr>
                <a:grpSpLocks/>
              </p:cNvGrpSpPr>
              <p:nvPr/>
            </p:nvGrpSpPr>
            <p:grpSpPr bwMode="auto">
              <a:xfrm rot="650306">
                <a:off x="2924288" y="2359542"/>
                <a:ext cx="3450013" cy="3036841"/>
                <a:chOff x="-54" y="0"/>
                <a:chExt cx="1287" cy="1134"/>
              </a:xfrm>
            </p:grpSpPr>
            <p:sp>
              <p:nvSpPr>
                <p:cNvPr id="28" name="Oval 11"/>
                <p:cNvSpPr>
                  <a:spLocks noChangeArrowheads="1"/>
                </p:cNvSpPr>
                <p:nvPr/>
              </p:nvSpPr>
              <p:spPr bwMode="auto">
                <a:xfrm>
                  <a:off x="-54" y="0"/>
                  <a:ext cx="1287" cy="1134"/>
                </a:xfrm>
                <a:prstGeom prst="ellipse">
                  <a:avLst/>
                </a:prstGeom>
                <a:solidFill>
                  <a:schemeClr val="bg1"/>
                </a:solidFill>
                <a:ln w="9525" cmpd="sng">
                  <a:noFill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defTabSz="1219170">
                    <a:defRPr/>
                  </a:pPr>
                  <a:endParaRPr lang="zh-CN" altLang="en-US" sz="2400" kern="0" dirty="0">
                    <a:solidFill>
                      <a:sysClr val="windowText" lastClr="000000"/>
                    </a:solidFill>
                    <a:latin typeface="Arial"/>
                    <a:ea typeface="微软雅黑"/>
                    <a:cs typeface="+mn-ea"/>
                    <a:sym typeface="+mn-lt"/>
                  </a:endParaRPr>
                </a:p>
              </p:txBody>
            </p:sp>
            <p:sp>
              <p:nvSpPr>
                <p:cNvPr id="29" name="Oval 12"/>
                <p:cNvSpPr>
                  <a:spLocks noChangeArrowheads="1"/>
                </p:cNvSpPr>
                <p:nvPr/>
              </p:nvSpPr>
              <p:spPr bwMode="auto">
                <a:xfrm>
                  <a:off x="3" y="62"/>
                  <a:ext cx="1163" cy="1010"/>
                </a:xfrm>
                <a:prstGeom prst="ellipse">
                  <a:avLst/>
                </a:prstGeom>
                <a:solidFill>
                  <a:srgbClr val="FF5050"/>
                </a:solidFill>
                <a:ln w="9525" cmpd="sng">
                  <a:solidFill>
                    <a:srgbClr val="FF505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defTabSz="1219170">
                    <a:defRPr/>
                  </a:pPr>
                  <a:endParaRPr lang="zh-CN" altLang="en-US" sz="2400" kern="0" dirty="0">
                    <a:solidFill>
                      <a:sysClr val="windowText" lastClr="000000"/>
                    </a:solidFill>
                    <a:latin typeface="Arial"/>
                    <a:ea typeface="微软雅黑"/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27" name="WordArt 17"/>
              <p:cNvSpPr>
                <a:spLocks noChangeArrowheads="1" noChangeShapeType="1"/>
              </p:cNvSpPr>
              <p:nvPr/>
            </p:nvSpPr>
            <p:spPr bwMode="auto">
              <a:xfrm>
                <a:off x="3247016" y="3187499"/>
                <a:ext cx="2589474" cy="1047694"/>
              </a:xfrm>
              <a:prstGeom prst="rect">
                <a:avLst/>
              </a:prstGeom>
              <a:extLst>
                <a:ext uri="{AF507438-7753-43E0-B8FC-AC1667EBCBE1}">
                  <a14:hiddenEffects xmlns:a14="http://schemas.microsoft.com/office/drawing/2010/main">
                    <a:effectLst/>
                  </a14:hiddenEffects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 defTabSz="1219170">
                  <a:defRPr/>
                </a:pPr>
                <a:r>
                  <a:rPr lang="en-US" altLang="zh-CN" sz="3200" kern="0" dirty="0">
                    <a:ln w="9525" cmpd="sng">
                      <a:noFill/>
                      <a:round/>
                      <a:headEnd/>
                      <a:tailEnd/>
                    </a:ln>
                    <a:solidFill>
                      <a:srgbClr val="FFFFFF"/>
                    </a:solidFill>
                    <a:latin typeface="Arial-Rounded" panose="020B0500000000000000" pitchFamily="34" charset="-93"/>
                    <a:ea typeface="Arial-Rounded" panose="020B0500000000000000" pitchFamily="34" charset="-93"/>
                    <a:cs typeface="Arial-Rounded" panose="020B0500000000000000" pitchFamily="34" charset="-93"/>
                    <a:sym typeface="+mn-lt"/>
                  </a:rPr>
                  <a:t>VẬN DỤNG</a:t>
                </a:r>
                <a:endParaRPr lang="zh-CN" altLang="en-US" sz="3200" kern="0" dirty="0">
                  <a:ln w="9525" cmpd="sng">
                    <a:noFill/>
                    <a:round/>
                    <a:headEnd/>
                    <a:tailEnd/>
                  </a:ln>
                  <a:solidFill>
                    <a:srgbClr val="FFFFFF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024017931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任意多边形 4"/>
          <p:cNvSpPr/>
          <p:nvPr/>
        </p:nvSpPr>
        <p:spPr>
          <a:xfrm>
            <a:off x="3476227" y="4022314"/>
            <a:ext cx="4902275" cy="4988316"/>
          </a:xfrm>
          <a:custGeom>
            <a:avLst/>
            <a:gdLst>
              <a:gd name="connsiteX0" fmla="*/ 0 w 3948545"/>
              <a:gd name="connsiteY0" fmla="*/ 41592 h 4017847"/>
              <a:gd name="connsiteX1" fmla="*/ 0 w 3948545"/>
              <a:gd name="connsiteY1" fmla="*/ 41592 h 4017847"/>
              <a:gd name="connsiteX2" fmla="*/ 3131127 w 3948545"/>
              <a:gd name="connsiteY2" fmla="*/ 13883 h 4017847"/>
              <a:gd name="connsiteX3" fmla="*/ 3948545 w 3948545"/>
              <a:gd name="connsiteY3" fmla="*/ 28 h 4017847"/>
              <a:gd name="connsiteX4" fmla="*/ 3948545 w 3948545"/>
              <a:gd name="connsiteY4" fmla="*/ 4017847 h 4017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48545" h="4017847">
                <a:moveTo>
                  <a:pt x="0" y="41592"/>
                </a:moveTo>
                <a:lnTo>
                  <a:pt x="0" y="41592"/>
                </a:lnTo>
                <a:lnTo>
                  <a:pt x="3131127" y="13883"/>
                </a:lnTo>
                <a:cubicBezTo>
                  <a:pt x="4154421" y="-1277"/>
                  <a:pt x="3463851" y="28"/>
                  <a:pt x="3948545" y="28"/>
                </a:cubicBezTo>
                <a:lnTo>
                  <a:pt x="3948545" y="4017847"/>
                </a:ln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zh-CN" altLang="en-US">
              <a:solidFill>
                <a:prstClr val="white"/>
              </a:solidFill>
              <a:latin typeface="Arial"/>
              <a:ea typeface="微软雅黑"/>
              <a:cs typeface="+mn-ea"/>
              <a:sym typeface="+mn-lt"/>
            </a:endParaRPr>
          </a:p>
        </p:txBody>
      </p:sp>
      <p:sp>
        <p:nvSpPr>
          <p:cNvPr id="3" name="文本框 6">
            <a:extLst>
              <a:ext uri="{FF2B5EF4-FFF2-40B4-BE49-F238E27FC236}">
                <a16:creationId xmlns:a16="http://schemas.microsoft.com/office/drawing/2014/main" id="{67CB6753-1C5F-45EE-944A-2E803F95E5F8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" y="1469115"/>
            <a:ext cx="1251373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914377"/>
            <a:r>
              <a:rPr lang="en-US" altLang="zh-CN" sz="4800" dirty="0" err="1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Thể</a:t>
            </a:r>
            <a:r>
              <a:rPr lang="en-US" altLang="zh-CN" sz="4800" dirty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800" dirty="0" err="1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hiện</a:t>
            </a:r>
            <a:r>
              <a:rPr lang="en-US" altLang="zh-CN" sz="4800" dirty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800" dirty="0" err="1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cảm</a:t>
            </a:r>
            <a:r>
              <a:rPr lang="en-US" altLang="zh-CN" sz="4800" dirty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800" dirty="0" err="1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xúc</a:t>
            </a:r>
            <a:r>
              <a:rPr lang="en-US" altLang="zh-CN" sz="4800" dirty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800" dirty="0" err="1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phù</a:t>
            </a:r>
            <a:r>
              <a:rPr lang="en-US" altLang="zh-CN" sz="4800" dirty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800" dirty="0" err="1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hợp</a:t>
            </a:r>
            <a:r>
              <a:rPr lang="en-US" altLang="zh-CN" sz="4800" dirty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800" dirty="0" err="1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khi</a:t>
            </a:r>
            <a:r>
              <a:rPr lang="en-US" altLang="zh-CN" sz="4800" dirty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800" dirty="0" err="1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được</a:t>
            </a:r>
            <a:r>
              <a:rPr lang="en-US" altLang="zh-CN" sz="4800" dirty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800" dirty="0" err="1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tặng</a:t>
            </a:r>
            <a:r>
              <a:rPr lang="en-US" altLang="zh-CN" sz="4800" dirty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800" dirty="0" err="1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quà</a:t>
            </a:r>
            <a:r>
              <a:rPr lang="en-US" altLang="zh-CN" sz="4800" dirty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</a:t>
            </a:r>
            <a:endParaRPr lang="zh-CN" altLang="en-US" sz="4800" dirty="0">
              <a:solidFill>
                <a:prstClr val="black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6" name="文本框 3">
            <a:extLst>
              <a:ext uri="{FF2B5EF4-FFF2-40B4-BE49-F238E27FC236}">
                <a16:creationId xmlns:a16="http://schemas.microsoft.com/office/drawing/2014/main" id="{8C08EF97-40EE-4A1F-ADE7-08E23EFD0A1F}"/>
              </a:ext>
            </a:extLst>
          </p:cNvPr>
          <p:cNvSpPr txBox="1"/>
          <p:nvPr/>
        </p:nvSpPr>
        <p:spPr>
          <a:xfrm>
            <a:off x="1354667" y="358757"/>
            <a:ext cx="3927678" cy="9130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7"/>
            <a:r>
              <a:rPr lang="en-US" altLang="zh-CN" sz="5333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Hoạt</a:t>
            </a:r>
            <a:r>
              <a:rPr lang="en-US" altLang="zh-CN" sz="5333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5333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động</a:t>
            </a:r>
            <a:r>
              <a:rPr lang="en-US" altLang="zh-CN" sz="5333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4</a:t>
            </a:r>
            <a:endParaRPr lang="zh-CN" altLang="en-US" sz="5333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7" name="Picture 6" descr="z2019525687182_65c4abe5fdf0204c54e725bbad204330"/>
          <p:cNvPicPr>
            <a:picLocks noGrp="1" noChangeAspect="1"/>
          </p:cNvPicPr>
          <p:nvPr isPhoto="1"/>
        </p:nvPicPr>
        <p:blipFill rotWithShape="1">
          <a:blip r:embed="rId4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344"/>
          <a:stretch/>
        </p:blipFill>
        <p:spPr>
          <a:xfrm>
            <a:off x="2" y="-67244"/>
            <a:ext cx="1490132" cy="17166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6007" y="1649372"/>
            <a:ext cx="6738547" cy="5567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0115228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3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6">
            <a:lumMod val="10000"/>
            <a:lumOff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6">
            <a:extLst>
              <a:ext uri="{FF2B5EF4-FFF2-40B4-BE49-F238E27FC236}">
                <a16:creationId xmlns:a16="http://schemas.microsoft.com/office/drawing/2014/main" id="{9384FD50-2BA6-45DE-B4C5-FCA56569D0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0838" y="0"/>
            <a:ext cx="3568725" cy="1213222"/>
          </a:xfrm>
          <a:prstGeom prst="doubleWave">
            <a:avLst/>
          </a:prstGeom>
          <a:solidFill>
            <a:srgbClr val="FF7C80"/>
          </a:solidFill>
          <a:ln/>
          <a:effectLst>
            <a:glow rad="101600">
              <a:srgbClr val="FF7C80">
                <a:alpha val="40000"/>
              </a:srgbClr>
            </a:glow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377"/>
            <a:r>
              <a:rPr lang="vi-VN" altLang="zh-CN" sz="5333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prstClr val="white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TỔNG KẾT</a:t>
            </a:r>
          </a:p>
        </p:txBody>
      </p:sp>
      <p:sp>
        <p:nvSpPr>
          <p:cNvPr id="3" name="文本框 6">
            <a:extLst>
              <a:ext uri="{FF2B5EF4-FFF2-40B4-BE49-F238E27FC236}">
                <a16:creationId xmlns:a16="http://schemas.microsoft.com/office/drawing/2014/main" id="{961183D3-A832-45F9-BB32-83B05ECF1663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50838" y="1586464"/>
            <a:ext cx="11404076" cy="1815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 defTabSz="914377"/>
            <a:r>
              <a:rPr lang="vi-VN" altLang="zh-CN" sz="3733" b="1" dirty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+ </a:t>
            </a:r>
            <a:r>
              <a:rPr lang="en-US" altLang="zh-CN" sz="3733" b="1" dirty="0" err="1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Mừng</a:t>
            </a:r>
            <a:r>
              <a:rPr lang="en-US" altLang="zh-CN" sz="3733" b="1" dirty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733" b="1" dirty="0" err="1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tuổi</a:t>
            </a:r>
            <a:r>
              <a:rPr lang="en-US" altLang="zh-CN" sz="3733" b="1" dirty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3733" b="1" dirty="0" err="1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tặng</a:t>
            </a:r>
            <a:r>
              <a:rPr lang="en-US" altLang="zh-CN" sz="3733" b="1" dirty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733" b="1" dirty="0" err="1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quà</a:t>
            </a:r>
            <a:r>
              <a:rPr lang="en-US" altLang="zh-CN" sz="3733" b="1" dirty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733" b="1" dirty="0" err="1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trong</a:t>
            </a:r>
            <a:r>
              <a:rPr lang="en-US" altLang="zh-CN" sz="3733" b="1" dirty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733" b="1" dirty="0" err="1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dịp</a:t>
            </a:r>
            <a:r>
              <a:rPr lang="en-US" altLang="zh-CN" sz="3733" b="1" dirty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733" b="1" dirty="0" err="1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Tết</a:t>
            </a:r>
            <a:r>
              <a:rPr lang="en-US" altLang="zh-CN" sz="3733" b="1" dirty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733" b="1" dirty="0" err="1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</a:t>
            </a:r>
            <a:r>
              <a:rPr lang="en-US" altLang="zh-CN" sz="3733" b="1" dirty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733" b="1" dirty="0" err="1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một</a:t>
            </a:r>
            <a:r>
              <a:rPr lang="en-US" altLang="zh-CN" sz="3733" b="1" dirty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733" b="1" dirty="0" err="1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phong</a:t>
            </a:r>
            <a:r>
              <a:rPr lang="en-US" altLang="zh-CN" sz="3733" b="1" dirty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733" b="1" dirty="0" err="1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tục</a:t>
            </a:r>
            <a:r>
              <a:rPr lang="en-US" altLang="zh-CN" sz="3733" b="1" dirty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733" b="1" dirty="0" err="1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đẹp</a:t>
            </a:r>
            <a:r>
              <a:rPr lang="vi-VN" altLang="zh-CN" sz="3733" b="1" dirty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</a:t>
            </a:r>
            <a:r>
              <a:rPr lang="en-US" altLang="zh-CN" sz="3733" b="1" dirty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733" b="1" dirty="0" err="1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Khi</a:t>
            </a:r>
            <a:r>
              <a:rPr lang="en-US" altLang="zh-CN" sz="3733" b="1" dirty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733" b="1" err="1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mừng</a:t>
            </a:r>
            <a:r>
              <a:rPr lang="en-US" altLang="zh-CN" sz="3733" b="1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tuổi, </a:t>
            </a:r>
            <a:r>
              <a:rPr lang="en-US" altLang="zh-CN" sz="3733" b="1" dirty="0" err="1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tặng</a:t>
            </a:r>
            <a:r>
              <a:rPr lang="en-US" altLang="zh-CN" sz="3733" b="1" dirty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733" b="1" dirty="0" err="1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quà</a:t>
            </a:r>
            <a:r>
              <a:rPr lang="en-US" altLang="zh-CN" sz="3733" b="1" dirty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733" b="1" dirty="0" err="1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mọi</a:t>
            </a:r>
            <a:r>
              <a:rPr lang="en-US" altLang="zh-CN" sz="3733" b="1" dirty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733" b="1" dirty="0" err="1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người</a:t>
            </a:r>
            <a:r>
              <a:rPr lang="en-US" altLang="zh-CN" sz="3733" b="1" dirty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733" b="1" dirty="0" err="1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mong</a:t>
            </a:r>
            <a:r>
              <a:rPr lang="en-US" altLang="zh-CN" sz="3733" b="1" dirty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733" b="1" dirty="0" err="1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muốn</a:t>
            </a:r>
            <a:r>
              <a:rPr lang="en-US" altLang="zh-CN" sz="3733" b="1" dirty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733" b="1" dirty="0" err="1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những</a:t>
            </a:r>
            <a:r>
              <a:rPr lang="en-US" altLang="zh-CN" sz="3733" b="1" dirty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733" b="1" dirty="0" err="1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người</a:t>
            </a:r>
            <a:r>
              <a:rPr lang="en-US" altLang="zh-CN" sz="3733" b="1" dirty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733" b="1" dirty="0" err="1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được</a:t>
            </a:r>
            <a:r>
              <a:rPr lang="en-US" altLang="zh-CN" sz="3733" b="1" dirty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733" b="1" dirty="0" err="1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mừng</a:t>
            </a:r>
            <a:r>
              <a:rPr lang="en-US" altLang="zh-CN" sz="3733" b="1" dirty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733" b="1" dirty="0" err="1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tuổi</a:t>
            </a:r>
            <a:r>
              <a:rPr lang="en-US" altLang="zh-CN" sz="3733" b="1" dirty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may </a:t>
            </a:r>
            <a:r>
              <a:rPr lang="en-US" altLang="zh-CN" sz="3733" b="1" dirty="0" err="1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mắn</a:t>
            </a:r>
            <a:r>
              <a:rPr lang="en-US" altLang="zh-CN" sz="3733" b="1" dirty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733" b="1" dirty="0" err="1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cả</a:t>
            </a:r>
            <a:r>
              <a:rPr lang="en-US" altLang="zh-CN" sz="3733" b="1" dirty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733" b="1" dirty="0" err="1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năm</a:t>
            </a:r>
            <a:r>
              <a:rPr lang="en-US" altLang="zh-CN" sz="3733" b="1" dirty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</a:t>
            </a:r>
            <a:endParaRPr lang="vi-VN" altLang="zh-CN" sz="3733" b="1" dirty="0">
              <a:solidFill>
                <a:prstClr val="black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13432" y="3369736"/>
            <a:ext cx="6880409" cy="6667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377"/>
            <a:r>
              <a:rPr lang="en-US" altLang="zh-CN" sz="3733" b="1" dirty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+ </a:t>
            </a:r>
            <a:r>
              <a:rPr lang="vi-VN" altLang="zh-CN" sz="3733" b="1" dirty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Khi </a:t>
            </a:r>
            <a:r>
              <a:rPr lang="en-US" altLang="zh-CN" sz="3733" b="1" dirty="0" err="1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được</a:t>
            </a:r>
            <a:r>
              <a:rPr lang="en-US" altLang="zh-CN" sz="3733" b="1" dirty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733" b="1" dirty="0" err="1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mừng</a:t>
            </a:r>
            <a:r>
              <a:rPr lang="en-US" altLang="zh-CN" sz="3733" b="1" dirty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733" b="1" dirty="0" err="1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tuổi</a:t>
            </a:r>
            <a:r>
              <a:rPr lang="en-US" altLang="zh-CN" sz="3733" b="1" dirty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733" b="1" dirty="0" err="1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r>
              <a:rPr lang="en-US" altLang="zh-CN" sz="3733" b="1" dirty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733" b="1" dirty="0" err="1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cần</a:t>
            </a:r>
            <a:r>
              <a:rPr lang="en-US" altLang="zh-CN" sz="3733" b="1" dirty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:</a:t>
            </a:r>
            <a:endParaRPr lang="vi-VN" altLang="zh-CN" sz="3733" b="1" dirty="0">
              <a:solidFill>
                <a:prstClr val="black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961183D3-A832-45F9-BB32-83B05ECF1663}"/>
              </a:ext>
            </a:extLst>
          </p:cNvPr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-2243645" y="4318835"/>
            <a:ext cx="11837980" cy="666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609585" indent="-609585" algn="ctr" defTabSz="914377">
              <a:buFont typeface="Arial" pitchFamily="34" charset="0"/>
              <a:buChar char="•"/>
            </a:pPr>
            <a:r>
              <a:rPr lang="en-US" altLang="zh-CN" sz="3733" b="1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Đón </a:t>
            </a:r>
            <a:r>
              <a:rPr lang="en-US" altLang="zh-CN" sz="3733" b="1" dirty="0" err="1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nhận</a:t>
            </a:r>
            <a:r>
              <a:rPr lang="en-US" altLang="zh-CN" sz="3733" b="1" dirty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733" b="1" dirty="0" err="1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bằng</a:t>
            </a:r>
            <a:r>
              <a:rPr lang="en-US" altLang="zh-CN" sz="3733" b="1" dirty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733" b="1" dirty="0" err="1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hai</a:t>
            </a:r>
            <a:r>
              <a:rPr lang="en-US" altLang="zh-CN" sz="3733" b="1" dirty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733" b="1" dirty="0" err="1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tay</a:t>
            </a:r>
            <a:r>
              <a:rPr lang="vi-VN" altLang="zh-CN" sz="3733" b="1" dirty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</a:t>
            </a:r>
            <a:endParaRPr lang="vi-VN" altLang="zh-CN" sz="3733" b="1" dirty="0">
              <a:solidFill>
                <a:prstClr val="black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8" name="文本框 6">
            <a:extLst>
              <a:ext uri="{FF2B5EF4-FFF2-40B4-BE49-F238E27FC236}">
                <a16:creationId xmlns:a16="http://schemas.microsoft.com/office/drawing/2014/main" id="{3556C26F-C632-4FB8-AF0B-2972EAEA8C96}"/>
              </a:ext>
            </a:extLst>
          </p:cNvPr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-2802445" y="5022571"/>
            <a:ext cx="11837980" cy="666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609585" indent="-609585" algn="ctr" defTabSz="914377">
              <a:buFont typeface="Arial" pitchFamily="34" charset="0"/>
              <a:buChar char="•"/>
            </a:pPr>
            <a:r>
              <a:rPr lang="en-US" altLang="zh-CN" sz="3733" b="1" dirty="0" err="1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Đầu</a:t>
            </a:r>
            <a:r>
              <a:rPr lang="en-US" altLang="zh-CN" sz="3733" b="1" dirty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733" b="1" dirty="0" err="1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hơi</a:t>
            </a:r>
            <a:r>
              <a:rPr lang="en-US" altLang="zh-CN" sz="3733" b="1" dirty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733" b="1" dirty="0" err="1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cúi</a:t>
            </a:r>
            <a:r>
              <a:rPr lang="en-US" altLang="zh-CN" sz="3733" b="1" dirty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733" b="1" dirty="0" err="1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xuống</a:t>
            </a:r>
            <a:r>
              <a:rPr lang="en-US" altLang="zh-CN" sz="3733" b="1" dirty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</a:t>
            </a:r>
            <a:endParaRPr lang="vi-VN" altLang="zh-CN" sz="3733" b="1" dirty="0">
              <a:solidFill>
                <a:prstClr val="black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9" name="文本框 6">
            <a:extLst>
              <a:ext uri="{FF2B5EF4-FFF2-40B4-BE49-F238E27FC236}">
                <a16:creationId xmlns:a16="http://schemas.microsoft.com/office/drawing/2014/main" id="{2D6B8757-AE21-4BBA-9D72-4799F69A802E}"/>
              </a:ext>
            </a:extLst>
          </p:cNvPr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826395" y="5720198"/>
            <a:ext cx="11837979" cy="666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609585" indent="-609585" defTabSz="914377">
              <a:buFont typeface="Arial" pitchFamily="34" charset="0"/>
              <a:buChar char="•"/>
            </a:pPr>
            <a:r>
              <a:rPr lang="en-US" altLang="zh-CN" sz="3733" b="1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Nói </a:t>
            </a:r>
            <a:r>
              <a:rPr lang="en-US" altLang="zh-CN" sz="3733" b="1" dirty="0" err="1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lời</a:t>
            </a:r>
            <a:r>
              <a:rPr lang="en-US" altLang="zh-CN" sz="3733" b="1" dirty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733" b="1" dirty="0" err="1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cảm</a:t>
            </a:r>
            <a:r>
              <a:rPr lang="en-US" altLang="zh-CN" sz="3733" b="1" dirty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733" b="1" dirty="0" err="1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ơn</a:t>
            </a:r>
            <a:r>
              <a:rPr lang="en-US" altLang="zh-CN" sz="3733" b="1" dirty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733" b="1" dirty="0" err="1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với</a:t>
            </a:r>
            <a:r>
              <a:rPr lang="en-US" altLang="zh-CN" sz="3733" b="1" dirty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733" b="1" dirty="0" err="1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người</a:t>
            </a:r>
            <a:r>
              <a:rPr lang="en-US" altLang="zh-CN" sz="3733" b="1" dirty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733" b="1" dirty="0" err="1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mừng</a:t>
            </a:r>
            <a:r>
              <a:rPr lang="en-US" altLang="zh-CN" sz="3733" b="1" dirty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733" b="1" dirty="0" err="1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tuổi</a:t>
            </a:r>
            <a:r>
              <a:rPr lang="en-US" altLang="zh-CN" sz="3733" b="1" dirty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733" b="1" dirty="0" err="1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r>
              <a:rPr lang="en-US" altLang="zh-CN" sz="3733" b="1" dirty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</a:t>
            </a:r>
            <a:endParaRPr lang="vi-VN" altLang="zh-CN" sz="3733" b="1" dirty="0">
              <a:solidFill>
                <a:prstClr val="black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13824968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  <p:bldP spid="8" grpId="0"/>
      <p:bldP spid="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heme/theme1.xml><?xml version="1.0" encoding="utf-8"?>
<a:theme xmlns:a="http://schemas.openxmlformats.org/drawingml/2006/main" name="第一PPT，www.1ppt.com​">
  <a:themeElements>
    <a:clrScheme name="自定义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92D050"/>
      </a:accent1>
      <a:accent2>
        <a:srgbClr val="0E940E"/>
      </a:accent2>
      <a:accent3>
        <a:srgbClr val="92D050"/>
      </a:accent3>
      <a:accent4>
        <a:srgbClr val="0E940E"/>
      </a:accent4>
      <a:accent5>
        <a:srgbClr val="6DAA2D"/>
      </a:accent5>
      <a:accent6>
        <a:srgbClr val="600000"/>
      </a:accent6>
      <a:hlink>
        <a:srgbClr val="0563C1"/>
      </a:hlink>
      <a:folHlink>
        <a:srgbClr val="954F72"/>
      </a:folHlink>
    </a:clrScheme>
    <a:fontScheme name="w4fa4nbc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p">
      <a:majorFont>
        <a:latin typeface="DFPOP1-W9"/>
        <a:ea typeface="华康少女文字W5"/>
        <a:cs typeface=""/>
      </a:majorFont>
      <a:minorFont>
        <a:latin typeface="DFPOP1-W9"/>
        <a:ea typeface="华康少女文字W5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157</Words>
  <Application>Microsoft Office PowerPoint</Application>
  <PresentationFormat>Widescreen</PresentationFormat>
  <Paragraphs>24</Paragraphs>
  <Slides>7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8" baseType="lpstr">
      <vt:lpstr>Arial-Rounded</vt:lpstr>
      <vt:lpstr>等线</vt:lpstr>
      <vt:lpstr>DFPOP1-W9</vt:lpstr>
      <vt:lpstr>微软雅黑</vt:lpstr>
      <vt:lpstr>宋体</vt:lpstr>
      <vt:lpstr>华康少女文字W5</vt:lpstr>
      <vt:lpstr>Arial</vt:lpstr>
      <vt:lpstr>Calibri</vt:lpstr>
      <vt:lpstr>Times New Roman</vt:lpstr>
      <vt:lpstr>第一PPT，www.1ppt.com​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1</cp:revision>
  <dcterms:created xsi:type="dcterms:W3CDTF">2025-04-12T16:49:32Z</dcterms:created>
  <dcterms:modified xsi:type="dcterms:W3CDTF">2025-04-12T16:49:58Z</dcterms:modified>
</cp:coreProperties>
</file>