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FF"/>
    <a:srgbClr val="FF2994"/>
    <a:srgbClr val="FF3399"/>
    <a:srgbClr val="FF0066"/>
    <a:srgbClr val="00CC00"/>
    <a:srgbClr val="FFD7AF"/>
    <a:srgbClr val="FFCC99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6" autoAdjust="0"/>
    <p:restoredTop sz="96642" autoAdjust="0"/>
  </p:normalViewPr>
  <p:slideViewPr>
    <p:cSldViewPr>
      <p:cViewPr varScale="1">
        <p:scale>
          <a:sx n="66" d="100"/>
          <a:sy n="6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F660-7390-4284-BDE5-3E4D65528220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C02BF-DD6E-4149-8EC6-BA8A4AB67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0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1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44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58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296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66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67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68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256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5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12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344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43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21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5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16: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3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50163" y="1774448"/>
            <a:ext cx="6450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hộp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2895600"/>
            <a:ext cx="8153400" cy="3810000"/>
          </a:xfrm>
          <a:prstGeom prst="roundRect">
            <a:avLst/>
          </a:prstGeom>
          <a:solidFill>
            <a:srgbClr val="FFD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" name="Cube 1"/>
          <p:cNvSpPr/>
          <p:nvPr/>
        </p:nvSpPr>
        <p:spPr>
          <a:xfrm>
            <a:off x="1295400" y="3352800"/>
            <a:ext cx="1219200" cy="1219200"/>
          </a:xfrm>
          <a:prstGeom prst="cube">
            <a:avLst/>
          </a:prstGeom>
          <a:solidFill>
            <a:srgbClr val="0066FF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ube 6"/>
          <p:cNvSpPr/>
          <p:nvPr/>
        </p:nvSpPr>
        <p:spPr>
          <a:xfrm>
            <a:off x="4085976" y="2971800"/>
            <a:ext cx="1200648" cy="1600200"/>
          </a:xfrm>
          <a:prstGeom prst="cube">
            <a:avLst/>
          </a:prstGeom>
          <a:solidFill>
            <a:srgbClr val="FFFF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ube 8"/>
          <p:cNvSpPr/>
          <p:nvPr/>
        </p:nvSpPr>
        <p:spPr>
          <a:xfrm>
            <a:off x="4013581" y="4953000"/>
            <a:ext cx="1524000" cy="1524000"/>
          </a:xfrm>
          <a:prstGeom prst="cube">
            <a:avLst/>
          </a:prstGeom>
          <a:solidFill>
            <a:srgbClr val="FF00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lowchart: Magnetic Disk 4"/>
          <p:cNvSpPr/>
          <p:nvPr/>
        </p:nvSpPr>
        <p:spPr>
          <a:xfrm>
            <a:off x="1330657" y="4953000"/>
            <a:ext cx="990600" cy="1524000"/>
          </a:xfrm>
          <a:prstGeom prst="flowChartMagneticDisk">
            <a:avLst/>
          </a:prstGeom>
          <a:solidFill>
            <a:srgbClr val="FF9933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/>
          <p:cNvGrpSpPr/>
          <p:nvPr/>
        </p:nvGrpSpPr>
        <p:grpSpPr>
          <a:xfrm>
            <a:off x="6755369" y="5029200"/>
            <a:ext cx="1373195" cy="1452149"/>
            <a:chOff x="1062829" y="1104498"/>
            <a:chExt cx="3417124" cy="3477919"/>
          </a:xfrm>
          <a:solidFill>
            <a:srgbClr val="FF0066"/>
          </a:solidFill>
        </p:grpSpPr>
        <p:sp>
          <p:nvSpPr>
            <p:cNvPr id="13" name="Rectangle 12"/>
            <p:cNvSpPr/>
            <p:nvPr/>
          </p:nvSpPr>
          <p:spPr>
            <a:xfrm>
              <a:off x="1066800" y="2895600"/>
              <a:ext cx="1676400" cy="1676400"/>
            </a:xfrm>
            <a:prstGeom prst="rect">
              <a:avLst/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1062829" y="1104498"/>
              <a:ext cx="3417124" cy="1801522"/>
            </a:xfrm>
            <a:prstGeom prst="parallelogram">
              <a:avLst>
                <a:gd name="adj" fmla="val 95727"/>
              </a:avLst>
            </a:prstGeom>
            <a:solidFill>
              <a:srgbClr val="FF2994"/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Parallelogram 14"/>
            <p:cNvSpPr/>
            <p:nvPr/>
          </p:nvSpPr>
          <p:spPr>
            <a:xfrm rot="16200000" flipV="1">
              <a:off x="1878180" y="1980648"/>
              <a:ext cx="3458877" cy="1744661"/>
            </a:xfrm>
            <a:prstGeom prst="parallelogram">
              <a:avLst>
                <a:gd name="adj" fmla="val 105152"/>
              </a:avLst>
            </a:prstGeom>
            <a:grp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6" name="Cube 15"/>
          <p:cNvSpPr/>
          <p:nvPr/>
        </p:nvSpPr>
        <p:spPr>
          <a:xfrm>
            <a:off x="6849747" y="3866652"/>
            <a:ext cx="705348" cy="705348"/>
          </a:xfrm>
          <a:prstGeom prst="cube">
            <a:avLst/>
          </a:prstGeom>
          <a:solidFill>
            <a:srgbClr val="00CC00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667000" y="4018002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5414" y="4018002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1414" y="4018002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9814" y="5923002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800" y="5927351"/>
            <a:ext cx="441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73772" y="5954520"/>
            <a:ext cx="4844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5095" y="1676400"/>
            <a:ext cx="151270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A, C, E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3814" y="2133600"/>
            <a:ext cx="114778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B, G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420208" y="9926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24202" y="2690364"/>
            <a:ext cx="5943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xắc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chấm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1" y="3412881"/>
            <a:ext cx="64007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xắc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chấm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202" y="4171146"/>
            <a:ext cx="571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Arial" pitchFamily="34" charset="0"/>
                <a:cs typeface="Arial" pitchFamily="34" charset="0"/>
              </a:rPr>
              <a:t>c)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xắc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chấm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421899"/>
            <a:ext cx="2667001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2667000"/>
            <a:ext cx="685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8848" y="3363233"/>
            <a:ext cx="685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5752" y="4136086"/>
            <a:ext cx="6858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3" grpId="0"/>
      <p:bldP spid="25" grpId="0"/>
      <p:bldP spid="2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" y="3724701"/>
            <a:ext cx="7828317" cy="271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420208" y="9926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6646" y="1981200"/>
            <a:ext cx="30479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24582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3047480"/>
            <a:ext cx="6781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290" y="3061128"/>
            <a:ext cx="477054" cy="477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171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3" grpId="0"/>
      <p:bldP spid="2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5" y="1935398"/>
            <a:ext cx="7532144" cy="482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420208" y="58804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25622" y="662226"/>
            <a:ext cx="73373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lớn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420208" y="58804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25622" y="662226"/>
            <a:ext cx="73373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latin typeface="Arial" pitchFamily="34" charset="0"/>
                <a:cs typeface="Arial" pitchFamily="34" charset="0"/>
              </a:rPr>
              <a:t>lớn</a:t>
            </a:r>
            <a:endParaRPr lang="vi-VN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be 1"/>
          <p:cNvSpPr/>
          <p:nvPr/>
        </p:nvSpPr>
        <p:spPr>
          <a:xfrm>
            <a:off x="6485172" y="3599950"/>
            <a:ext cx="914400" cy="914400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Cube 5"/>
          <p:cNvSpPr/>
          <p:nvPr/>
        </p:nvSpPr>
        <p:spPr>
          <a:xfrm>
            <a:off x="7164569" y="3599950"/>
            <a:ext cx="9144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Cube 12"/>
          <p:cNvSpPr/>
          <p:nvPr/>
        </p:nvSpPr>
        <p:spPr>
          <a:xfrm>
            <a:off x="6251938" y="3828550"/>
            <a:ext cx="914400" cy="914400"/>
          </a:xfrm>
          <a:prstGeom prst="cube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Cube 13"/>
          <p:cNvSpPr/>
          <p:nvPr/>
        </p:nvSpPr>
        <p:spPr>
          <a:xfrm>
            <a:off x="6931335" y="3828550"/>
            <a:ext cx="914400" cy="9144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Cube 16"/>
          <p:cNvSpPr/>
          <p:nvPr/>
        </p:nvSpPr>
        <p:spPr>
          <a:xfrm>
            <a:off x="6481634" y="2924783"/>
            <a:ext cx="914400" cy="914400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Cube 17"/>
          <p:cNvSpPr/>
          <p:nvPr/>
        </p:nvSpPr>
        <p:spPr>
          <a:xfrm>
            <a:off x="7161031" y="2924783"/>
            <a:ext cx="9144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Cube 18"/>
          <p:cNvSpPr/>
          <p:nvPr/>
        </p:nvSpPr>
        <p:spPr>
          <a:xfrm>
            <a:off x="6248400" y="3153383"/>
            <a:ext cx="914400" cy="914400"/>
          </a:xfrm>
          <a:prstGeom prst="cube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ube 19"/>
          <p:cNvSpPr/>
          <p:nvPr/>
        </p:nvSpPr>
        <p:spPr>
          <a:xfrm>
            <a:off x="6927797" y="3153383"/>
            <a:ext cx="914400" cy="9144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Cube 20"/>
          <p:cNvSpPr/>
          <p:nvPr/>
        </p:nvSpPr>
        <p:spPr>
          <a:xfrm>
            <a:off x="606062" y="2944092"/>
            <a:ext cx="914400" cy="914400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Cube 21"/>
          <p:cNvSpPr/>
          <p:nvPr/>
        </p:nvSpPr>
        <p:spPr>
          <a:xfrm>
            <a:off x="1786365" y="2924300"/>
            <a:ext cx="9144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Cube 22"/>
          <p:cNvSpPr/>
          <p:nvPr/>
        </p:nvSpPr>
        <p:spPr>
          <a:xfrm>
            <a:off x="4224765" y="2916384"/>
            <a:ext cx="914400" cy="914400"/>
          </a:xfrm>
          <a:prstGeom prst="cube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Cube 24"/>
          <p:cNvSpPr/>
          <p:nvPr/>
        </p:nvSpPr>
        <p:spPr>
          <a:xfrm>
            <a:off x="3005565" y="2916384"/>
            <a:ext cx="914400" cy="9144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ube 26"/>
          <p:cNvSpPr/>
          <p:nvPr/>
        </p:nvSpPr>
        <p:spPr>
          <a:xfrm>
            <a:off x="453662" y="4038600"/>
            <a:ext cx="914400" cy="914400"/>
          </a:xfrm>
          <a:prstGeom prst="cube">
            <a:avLst/>
          </a:prstGeom>
          <a:solidFill>
            <a:srgbClr val="92D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Cube 27"/>
          <p:cNvSpPr/>
          <p:nvPr/>
        </p:nvSpPr>
        <p:spPr>
          <a:xfrm>
            <a:off x="1633965" y="4018808"/>
            <a:ext cx="9144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Cube 28"/>
          <p:cNvSpPr/>
          <p:nvPr/>
        </p:nvSpPr>
        <p:spPr>
          <a:xfrm>
            <a:off x="4072365" y="4010892"/>
            <a:ext cx="914400" cy="914400"/>
          </a:xfrm>
          <a:prstGeom prst="cube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Cube 29"/>
          <p:cNvSpPr/>
          <p:nvPr/>
        </p:nvSpPr>
        <p:spPr>
          <a:xfrm>
            <a:off x="2853165" y="4010892"/>
            <a:ext cx="914400" cy="914400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76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155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84</cp:revision>
  <dcterms:created xsi:type="dcterms:W3CDTF">2006-08-16T00:00:00Z</dcterms:created>
  <dcterms:modified xsi:type="dcterms:W3CDTF">2025-04-11T23:12:10Z</dcterms:modified>
</cp:coreProperties>
</file>