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EEB500"/>
    <a:srgbClr val="FFCC99"/>
    <a:srgbClr val="FF3300"/>
    <a:srgbClr val="CCFFFF"/>
    <a:srgbClr val="05BEFF"/>
    <a:srgbClr val="66FFFF"/>
    <a:srgbClr val="FFFF00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66" d="100"/>
          <a:sy n="66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4635B-CEAD-4BB8-A4DF-4BED1356A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F2586-FAFF-44CF-9EBF-5238DFA9D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69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71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6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6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09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2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05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9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53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04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9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78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17: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phạm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10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30702" y="155599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05984" y="169817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1011" y="172547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592716" y="1246603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830" y="208115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0841" y="248024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0841" y="28956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4137847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50725" y="455319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33767" y="53627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152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59339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4038600"/>
            <a:ext cx="1905000" cy="503973"/>
            <a:chOff x="457200" y="4343401"/>
            <a:chExt cx="1905000" cy="503973"/>
          </a:xfrm>
        </p:grpSpPr>
        <p:sp>
          <p:nvSpPr>
            <p:cNvPr id="5" name="Rounded Rectangle 4"/>
            <p:cNvSpPr/>
            <p:nvPr/>
          </p:nvSpPr>
          <p:spPr>
            <a:xfrm>
              <a:off x="1066800" y="4343401"/>
              <a:ext cx="795674" cy="480848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4354931"/>
              <a:ext cx="1905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a)           ?</a:t>
              </a:r>
              <a:endParaRPr lang="vi-VN" sz="2600" b="1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61" y="4503682"/>
            <a:ext cx="5753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0702" y="5864770"/>
            <a:ext cx="86846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b)     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: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chó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?        </a:t>
            </a:r>
            <a:endParaRPr lang="vi-VN" sz="2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9113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1026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740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03366" y="5420367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351" y="6318259"/>
            <a:ext cx="39008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trâu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1" name="Rounded Rectangle 2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4" name="Rounded Rectangle 2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130</Words>
  <Application>Microsoft Office PowerPoint</Application>
  <PresentationFormat>On-screen Show (4:3)</PresentationFormat>
  <Paragraphs>53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Arial-Rounded</vt:lpstr>
      <vt:lpstr>等线</vt:lpstr>
      <vt:lpstr>HP001 5H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46</cp:revision>
  <dcterms:created xsi:type="dcterms:W3CDTF">2006-08-16T00:00:00Z</dcterms:created>
  <dcterms:modified xsi:type="dcterms:W3CDTF">2025-04-11T23:13:31Z</dcterms:modified>
</cp:coreProperties>
</file>