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98" r:id="rId3"/>
    <p:sldId id="276" r:id="rId4"/>
    <p:sldId id="257" r:id="rId5"/>
    <p:sldId id="259" r:id="rId6"/>
    <p:sldId id="296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CC"/>
    <a:srgbClr val="FF6600"/>
    <a:srgbClr val="FF3300"/>
    <a:srgbClr val="FFCC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4A35B-7F20-4F7A-AC9A-322F0E1743F6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B902-9F46-416D-98DA-14AB3C7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76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6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959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025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010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159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74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449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42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054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510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944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07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08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639670"/>
            <a:ext cx="8750469" cy="115059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17: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phạm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vi 10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682308" y="13492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48851" y="781260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0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0208" y="1752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3133808" y="1452894"/>
            <a:ext cx="5435228" cy="4832737"/>
            <a:chOff x="3133808" y="1452894"/>
            <a:chExt cx="5435228" cy="4832737"/>
          </a:xfrm>
        </p:grpSpPr>
        <p:sp>
          <p:nvSpPr>
            <p:cNvPr id="8" name="5-Point Star 7"/>
            <p:cNvSpPr/>
            <p:nvPr/>
          </p:nvSpPr>
          <p:spPr>
            <a:xfrm>
              <a:off x="3810000" y="2082225"/>
              <a:ext cx="4114800" cy="3886200"/>
            </a:xfrm>
            <a:prstGeom prst="star5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76800" y="3046275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/>
                <a:t>1</a:t>
              </a:r>
              <a:endParaRPr lang="en-US" sz="3200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4600" y="3000668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/>
                <a:t>3</a:t>
              </a:r>
              <a:endParaRPr lang="en-US" sz="3200" b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10100" y="4240650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/>
                <a:t>9</a:t>
              </a:r>
              <a:endParaRPr lang="en-US" sz="3200" b="1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5600" y="4247577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/>
                <a:t>5</a:t>
              </a:r>
              <a:endParaRPr lang="en-US" sz="3200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80364" y="5206424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/>
                <a:t>7</a:t>
              </a:r>
              <a:endParaRPr lang="en-US" sz="3200" b="1"/>
            </a:p>
          </p:txBody>
        </p:sp>
        <p:sp>
          <p:nvSpPr>
            <p:cNvPr id="24" name="Oval 23"/>
            <p:cNvSpPr/>
            <p:nvPr/>
          </p:nvSpPr>
          <p:spPr>
            <a:xfrm>
              <a:off x="4572000" y="5922706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59681" y="4464458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55081" y="3530025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85955" y="3531354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924800" y="3560506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618318" y="4487318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867400" y="2033734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117081" y="5922706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533104" y="1452894"/>
              <a:ext cx="644236" cy="634413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924800" y="3214147"/>
              <a:ext cx="644236" cy="634413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179895" y="5628358"/>
              <a:ext cx="644236" cy="634413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965864" y="5651218"/>
              <a:ext cx="644236" cy="634413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33808" y="3243299"/>
              <a:ext cx="644236" cy="634413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vi-VN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653548" y="1505862"/>
            <a:ext cx="386644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38848" y="3263026"/>
            <a:ext cx="417102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4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93846" y="5670756"/>
            <a:ext cx="417102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76238" y="5685504"/>
            <a:ext cx="417102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8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442759" y="1090018"/>
            <a:ext cx="1396441" cy="1766662"/>
            <a:chOff x="6781800" y="772640"/>
            <a:chExt cx="1524000" cy="2057400"/>
          </a:xfrm>
          <a:solidFill>
            <a:srgbClr val="FFCCFF"/>
          </a:solidFill>
        </p:grpSpPr>
        <p:sp>
          <p:nvSpPr>
            <p:cNvPr id="10" name="Rounded Rectangle 9"/>
            <p:cNvSpPr/>
            <p:nvPr/>
          </p:nvSpPr>
          <p:spPr>
            <a:xfrm rot="665055">
              <a:off x="6781800" y="772640"/>
              <a:ext cx="1524000" cy="2057400"/>
            </a:xfrm>
            <a:prstGeom prst="roundRect">
              <a:avLst/>
            </a:prstGeom>
            <a:grp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665055">
              <a:off x="7145593" y="1036142"/>
              <a:ext cx="990600" cy="15187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8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42380" y="1072207"/>
            <a:ext cx="1396441" cy="1766662"/>
            <a:chOff x="2872167" y="912239"/>
            <a:chExt cx="1524000" cy="2057400"/>
          </a:xfrm>
        </p:grpSpPr>
        <p:sp>
          <p:nvSpPr>
            <p:cNvPr id="6" name="Rounded Rectangle 5"/>
            <p:cNvSpPr/>
            <p:nvPr/>
          </p:nvSpPr>
          <p:spPr>
            <a:xfrm rot="20847633">
              <a:off x="2872167" y="912239"/>
              <a:ext cx="1524000" cy="2057400"/>
            </a:xfrm>
            <a:prstGeom prst="roundRect">
              <a:avLst/>
            </a:prstGeom>
            <a:solidFill>
              <a:srgbClr val="FFCCFF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20847633">
              <a:off x="3176967" y="1150274"/>
              <a:ext cx="990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8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95641" y="1534759"/>
            <a:ext cx="1396441" cy="1766662"/>
            <a:chOff x="4876800" y="1739328"/>
            <a:chExt cx="1524000" cy="2057400"/>
          </a:xfrm>
          <a:solidFill>
            <a:srgbClr val="FFCCFF"/>
          </a:solidFill>
        </p:grpSpPr>
        <p:sp>
          <p:nvSpPr>
            <p:cNvPr id="8" name="Rounded Rectangle 7"/>
            <p:cNvSpPr/>
            <p:nvPr/>
          </p:nvSpPr>
          <p:spPr>
            <a:xfrm>
              <a:off x="4876800" y="1739328"/>
              <a:ext cx="1524000" cy="2057400"/>
            </a:xfrm>
            <a:prstGeom prst="roundRect">
              <a:avLst/>
            </a:prstGeom>
            <a:grp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1600" y="1977363"/>
              <a:ext cx="990600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8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83567" y="1330362"/>
            <a:ext cx="1396441" cy="1766662"/>
            <a:chOff x="914400" y="1317694"/>
            <a:chExt cx="1524000" cy="2057400"/>
          </a:xfrm>
        </p:grpSpPr>
        <p:sp>
          <p:nvSpPr>
            <p:cNvPr id="4" name="Rounded Rectangle 3"/>
            <p:cNvSpPr/>
            <p:nvPr/>
          </p:nvSpPr>
          <p:spPr>
            <a:xfrm>
              <a:off x="914400" y="1317694"/>
              <a:ext cx="1524000" cy="2057400"/>
            </a:xfrm>
            <a:prstGeom prst="roundRect">
              <a:avLst/>
            </a:prstGeom>
            <a:solidFill>
              <a:srgbClr val="FFCCFF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9200" y="1555729"/>
              <a:ext cx="990600" cy="151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8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0208" y="3505200"/>
            <a:ext cx="8587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52017" y="5920948"/>
            <a:ext cx="729362" cy="830997"/>
            <a:chOff x="3977067" y="5562876"/>
            <a:chExt cx="729362" cy="830997"/>
          </a:xfrm>
        </p:grpSpPr>
        <p:sp>
          <p:nvSpPr>
            <p:cNvPr id="20" name="Rounded Rectangle 19"/>
            <p:cNvSpPr/>
            <p:nvPr/>
          </p:nvSpPr>
          <p:spPr>
            <a:xfrm>
              <a:off x="3977067" y="5562876"/>
              <a:ext cx="729362" cy="828765"/>
            </a:xfrm>
            <a:prstGeom prst="roundRect">
              <a:avLst/>
            </a:prstGeom>
            <a:solidFill>
              <a:srgbClr val="FFCCFF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3775" y="5562876"/>
              <a:ext cx="487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C00000"/>
                  </a:solidFill>
                </a:rPr>
                <a:t>6</a:t>
              </a:r>
              <a:endParaRPr lang="en-US" sz="4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10000" y="5927875"/>
            <a:ext cx="729362" cy="830997"/>
            <a:chOff x="5044892" y="5569803"/>
            <a:chExt cx="729362" cy="830997"/>
          </a:xfrm>
        </p:grpSpPr>
        <p:sp>
          <p:nvSpPr>
            <p:cNvPr id="22" name="Rounded Rectangle 21"/>
            <p:cNvSpPr/>
            <p:nvPr/>
          </p:nvSpPr>
          <p:spPr>
            <a:xfrm>
              <a:off x="5044892" y="5569803"/>
              <a:ext cx="729362" cy="828765"/>
            </a:xfrm>
            <a:prstGeom prst="roundRect">
              <a:avLst/>
            </a:prstGeom>
            <a:solidFill>
              <a:srgbClr val="FFCCFF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81600" y="5569803"/>
              <a:ext cx="3392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C00000"/>
                  </a:solidFill>
                </a:rPr>
                <a:t>7</a:t>
              </a:r>
              <a:endParaRPr lang="en-US" sz="4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420208" y="228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439550" y="423981"/>
            <a:ext cx="267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Cho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vi-VN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11480" y="4058900"/>
            <a:ext cx="4008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+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+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15569" y="4495800"/>
            <a:ext cx="699971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16916" y="4933146"/>
            <a:ext cx="699971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1480" y="5443895"/>
            <a:ext cx="85845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5,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8?</a:t>
            </a:r>
          </a:p>
        </p:txBody>
      </p:sp>
    </p:spTree>
    <p:extLst>
      <p:ext uri="{BB962C8B-B14F-4D97-AF65-F5344CB8AC3E}">
        <p14:creationId xmlns:p14="http://schemas.microsoft.com/office/powerpoint/2010/main" val="31671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5941 0.003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5" y="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4 -0.02269 L -0.04184 0.031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27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3908 0.067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9" y="338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17848 0.05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36" grpId="0"/>
      <p:bldP spid="37" grpId="0" animBg="1"/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20208" y="228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084437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211054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208901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8" y="2552700"/>
            <a:ext cx="8495192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1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31" y="4283790"/>
            <a:ext cx="2043269" cy="13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85" y="2664540"/>
            <a:ext cx="155549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77" y="2635965"/>
            <a:ext cx="1345519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153" y="2577276"/>
            <a:ext cx="1511873" cy="9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420208" y="228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190500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2134" y="193110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5734" y="1909573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5232" y="1932628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8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9 -3.7037E-6 L 0.27569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9 4.44444E-6 L 0.27569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 -0.0081 L -0.39306 -0.275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0236" y="4419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667000" y="5065931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5065931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0" y="446115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070764" y="5107490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27964" y="5107490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77579" y="449474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7514343" y="5141080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971543" y="5141080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00300" y="5336100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494811" y="5327389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0</a:t>
            </a:r>
            <a:endParaRPr lang="en-US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38700" y="5378244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1</a:t>
            </a:r>
            <a:endParaRPr lang="en-US" sz="3600" b="1"/>
          </a:p>
        </p:txBody>
      </p:sp>
      <p:sp>
        <p:nvSpPr>
          <p:cNvPr id="26" name="TextBox 25"/>
          <p:cNvSpPr txBox="1"/>
          <p:nvPr/>
        </p:nvSpPr>
        <p:spPr>
          <a:xfrm>
            <a:off x="7353300" y="5411255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229600" y="5384595"/>
            <a:ext cx="48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00300" y="5985161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8000"/>
                </a:solidFill>
              </a:rPr>
              <a:t>A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50229" y="5999016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8000"/>
                </a:solidFill>
              </a:rPr>
              <a:t>B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14900" y="6003568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8000"/>
                </a:solidFill>
              </a:rPr>
              <a:t>A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200" y="6017423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53300" y="5985159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A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0100" y="5999014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8000"/>
                </a:solidFill>
              </a:rPr>
              <a:t>B</a:t>
            </a:r>
            <a:endParaRPr lang="en-US" b="1">
              <a:solidFill>
                <a:srgbClr val="008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02" y="4536308"/>
            <a:ext cx="603843" cy="6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805948" y="5367008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40" y="4583064"/>
            <a:ext cx="502648" cy="4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40" y="4615278"/>
            <a:ext cx="502648" cy="4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43379" y="445319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580143" y="5099521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37343" y="5099521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2900" y="5369696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0</a:t>
            </a:r>
            <a:endParaRPr lang="en-US" sz="3600" b="1"/>
          </a:p>
        </p:txBody>
      </p:sp>
      <p:sp>
        <p:nvSpPr>
          <p:cNvPr id="40" name="TextBox 39"/>
          <p:cNvSpPr txBox="1"/>
          <p:nvPr/>
        </p:nvSpPr>
        <p:spPr>
          <a:xfrm>
            <a:off x="1295400" y="5343036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endParaRPr lang="en-US" sz="3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42900" y="59436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8000"/>
                </a:solidFill>
              </a:rPr>
              <a:t>A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95400" y="5957455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8000"/>
                </a:solidFill>
              </a:rPr>
              <a:t>B</a:t>
            </a:r>
            <a:endParaRPr lang="en-US" b="1">
              <a:solidFill>
                <a:srgbClr val="008000"/>
              </a:solidFill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16" y="4575095"/>
            <a:ext cx="502648" cy="4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Oval 42"/>
          <p:cNvSpPr/>
          <p:nvPr/>
        </p:nvSpPr>
        <p:spPr>
          <a:xfrm>
            <a:off x="420208" y="228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16" y="206477"/>
            <a:ext cx="7135363" cy="406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1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/>
      <p:bldP spid="22" grpId="0"/>
      <p:bldP spid="23" grpId="0"/>
      <p:bldP spid="24" grpId="0"/>
      <p:bldP spid="26" grpId="0"/>
      <p:bldP spid="27" grpId="0"/>
      <p:bldP spid="11" grpId="0"/>
      <p:bldP spid="29" grpId="0"/>
      <p:bldP spid="30" grpId="0"/>
      <p:bldP spid="31" grpId="0"/>
      <p:bldP spid="32" grpId="0"/>
      <p:bldP spid="33" grpId="0"/>
      <p:bldP spid="35" grpId="0"/>
      <p:bldP spid="34" grpId="0"/>
      <p:bldP spid="39" grpId="0"/>
      <p:bldP spid="40" grpId="0"/>
      <p:bldP spid="41" grpId="0"/>
      <p:bldP spid="42" grpId="0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139</Words>
  <Application>Microsoft Office PowerPoint</Application>
  <PresentationFormat>On-screen Show (4:3)</PresentationFormat>
  <Paragraphs>65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Arial-Rounded</vt:lpstr>
      <vt:lpstr>等线</vt:lpstr>
      <vt:lpstr>HP001 5H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41</cp:revision>
  <dcterms:created xsi:type="dcterms:W3CDTF">2006-08-16T00:00:00Z</dcterms:created>
  <dcterms:modified xsi:type="dcterms:W3CDTF">2025-04-11T23:13:55Z</dcterms:modified>
</cp:coreProperties>
</file>