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</p:sldMasterIdLst>
  <p:notesMasterIdLst>
    <p:notesMasterId r:id="rId11"/>
  </p:notesMasterIdLst>
  <p:sldIdLst>
    <p:sldId id="320" r:id="rId3"/>
    <p:sldId id="264" r:id="rId4"/>
    <p:sldId id="299" r:id="rId5"/>
    <p:sldId id="307" r:id="rId6"/>
    <p:sldId id="312" r:id="rId7"/>
    <p:sldId id="290" r:id="rId8"/>
    <p:sldId id="308" r:id="rId9"/>
    <p:sldId id="30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13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74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89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52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88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93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1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6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8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0" y="4581150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12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4673626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3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0" y="4581150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9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68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8" y="5316712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27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5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92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97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1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7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27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39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0" y="2871788"/>
            <a:ext cx="9144000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6516"/>
            <a:ext cx="9144000" cy="1131023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795809" y="2314631"/>
            <a:ext cx="7552382" cy="1238255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>
                <a:gd name="adj1" fmla="val 6250"/>
                <a:gd name="adj2" fmla="val 709"/>
              </a:avLst>
            </a:prstTxWarp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17: Con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vật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quanh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(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</a:t>
            </a:r>
            <a:r>
              <a:rPr kumimoji="0" lang="vi-VN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ết </a:t>
            </a:r>
            <a:r>
              <a:rPr kumimoji="0" lang="vi-VN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1)</a:t>
            </a: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091881" y="1481652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168365"/>
            <a:ext cx="2667000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396712" y="3344057"/>
            <a:ext cx="1781367" cy="163626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6324600" y="4185018"/>
            <a:ext cx="2843611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010400" y="3362642"/>
            <a:ext cx="204073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72394" y="5047556"/>
            <a:ext cx="9144000" cy="4549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0" y="5676636"/>
            <a:ext cx="9144000" cy="1181364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0" y="5396805"/>
            <a:ext cx="9144000" cy="284718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93305" y="1782434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TỰ NHIÊN XÃ HỘI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09518" y="255680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06389" y="902011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68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1143000" y="10668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KHÁM PHÁ</a:t>
            </a:r>
          </a:p>
        </p:txBody>
      </p:sp>
    </p:spTree>
    <p:extLst>
      <p:ext uri="{BB962C8B-B14F-4D97-AF65-F5344CB8AC3E}">
        <p14:creationId xmlns:p14="http://schemas.microsoft.com/office/powerpoint/2010/main" val="4205568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C598AE-054E-40FE-8B8D-80A9BAE16BD1}"/>
              </a:ext>
            </a:extLst>
          </p:cNvPr>
          <p:cNvSpPr txBox="1"/>
          <p:nvPr/>
        </p:nvSpPr>
        <p:spPr>
          <a:xfrm>
            <a:off x="1371600" y="548726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C7BF0-5D6C-4B3F-9CE0-F8119D8F01AD}"/>
              </a:ext>
            </a:extLst>
          </p:cNvPr>
          <p:cNvSpPr txBox="1"/>
          <p:nvPr/>
        </p:nvSpPr>
        <p:spPr>
          <a:xfrm>
            <a:off x="1104900" y="5236338"/>
            <a:ext cx="674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0EBBA-E156-440A-BBAA-7DED513BFB1D}"/>
              </a:ext>
            </a:extLst>
          </p:cNvPr>
          <p:cNvSpPr txBox="1"/>
          <p:nvPr/>
        </p:nvSpPr>
        <p:spPr>
          <a:xfrm>
            <a:off x="1026554" y="5847609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3E4C2C-3719-4C0B-8987-C45BF3D94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54568"/>
            <a:ext cx="7761905" cy="343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7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FC4349-7F95-489E-A30C-E0F495F71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05000"/>
            <a:ext cx="7444801" cy="3581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C11EE6-E73A-4790-A10C-87A28A7A01B5}"/>
              </a:ext>
            </a:extLst>
          </p:cNvPr>
          <p:cNvSpPr txBox="1"/>
          <p:nvPr/>
        </p:nvSpPr>
        <p:spPr>
          <a:xfrm>
            <a:off x="1371600" y="685800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6958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98B635-3AA5-4F49-BC77-DDF88C9C6017}"/>
              </a:ext>
            </a:extLst>
          </p:cNvPr>
          <p:cNvSpPr txBox="1"/>
          <p:nvPr/>
        </p:nvSpPr>
        <p:spPr>
          <a:xfrm>
            <a:off x="956154" y="715899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F10D95-1118-4603-8710-EADA5DE89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42" y="1568582"/>
            <a:ext cx="1668945" cy="15576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A7314A-906C-4EAB-9DEC-FA8A4C92A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769" y="1584154"/>
            <a:ext cx="1659240" cy="14237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6113996-B6CD-4437-8F0D-2ADB9D663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712" y="1617424"/>
            <a:ext cx="1838576" cy="15576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4BA8F02-6921-46F9-8EE6-584B9B057D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416" y="3733800"/>
            <a:ext cx="2991895" cy="21953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D22E972-6F1A-49E8-A057-0E1C41F5D5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1549" y="3900650"/>
            <a:ext cx="4159747" cy="230780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DB767FD-6B76-449A-9014-69C64007C8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0476" y="1171740"/>
            <a:ext cx="3607498" cy="256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2529D0-8472-4B91-A1E8-8E505F079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62826"/>
            <a:ext cx="6206266" cy="7498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8071E6-507B-40D6-A931-397BAC61911C}"/>
              </a:ext>
            </a:extLst>
          </p:cNvPr>
          <p:cNvSpPr txBox="1"/>
          <p:nvPr/>
        </p:nvSpPr>
        <p:spPr>
          <a:xfrm>
            <a:off x="2057400" y="19812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97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EEEB22-7B00-4CA9-B589-9DEA1C017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914400"/>
            <a:ext cx="666667" cy="5523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5BFB8B-1539-41A7-BB7E-DEE8C3CBE0B3}"/>
              </a:ext>
            </a:extLst>
          </p:cNvPr>
          <p:cNvSpPr txBox="1"/>
          <p:nvPr/>
        </p:nvSpPr>
        <p:spPr>
          <a:xfrm>
            <a:off x="1143000" y="22860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206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1052</TotalTime>
  <Words>124</Words>
  <Application>Microsoft Office PowerPoint</Application>
  <PresentationFormat>On-screen Show (4:3)</PresentationFormat>
  <Paragraphs>16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Arial-Rounded</vt:lpstr>
      <vt:lpstr>DFPOP1-W9</vt:lpstr>
      <vt:lpstr>宋体</vt:lpstr>
      <vt:lpstr>华康少女文字W5</vt:lpstr>
      <vt:lpstr>Arial</vt:lpstr>
      <vt:lpstr>Calibri</vt:lpstr>
      <vt:lpstr>Calibri Light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Windows User</cp:lastModifiedBy>
  <cp:revision>103</cp:revision>
  <dcterms:created xsi:type="dcterms:W3CDTF">2020-08-08T13:30:12Z</dcterms:created>
  <dcterms:modified xsi:type="dcterms:W3CDTF">2025-04-12T16:10:54Z</dcterms:modified>
</cp:coreProperties>
</file>