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9"/>
  </p:notesMasterIdLst>
  <p:sldIdLst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02F1B-4E45-47CF-A6D5-0EEAE27678EF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0137A-AA6B-462F-B27A-471EB5903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0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698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5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6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7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8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8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7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62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93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52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1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5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1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6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23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27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43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45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0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6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3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2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6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5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1" y="4581151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5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6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4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1" y="4581151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6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5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9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5" y="5316713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4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5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" y="0"/>
            <a:ext cx="12160956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1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24000" y="2871789"/>
            <a:ext cx="9144000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96517"/>
            <a:ext cx="9144000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2319809" y="2314632"/>
            <a:ext cx="7552382" cy="123825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defTabSz="514350">
              <a:defRPr/>
            </a:pP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17: Con </a:t>
            </a: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vật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quanh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lang="vi-VN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r>
              <a:rPr lang="vi-VN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zh-CN" altLang="en-US" sz="2700" b="1" dirty="0">
              <a:solidFill>
                <a:srgbClr val="FF5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615881" y="1481652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24000" y="4168366"/>
            <a:ext cx="2667000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920713" y="3344058"/>
            <a:ext cx="1781367" cy="163626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848601" y="4185019"/>
            <a:ext cx="2843611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534400" y="3362642"/>
            <a:ext cx="204073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451606" y="5047557"/>
            <a:ext cx="9144000" cy="4549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24000" y="5676636"/>
            <a:ext cx="9144000" cy="118136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24000" y="5396805"/>
            <a:ext cx="9144000" cy="28471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817305" y="1782435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33519" y="255681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514350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30389" y="902011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61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4A4187-0FB1-4C71-B448-58F687FC7631}"/>
              </a:ext>
            </a:extLst>
          </p:cNvPr>
          <p:cNvSpPr txBox="1"/>
          <p:nvPr/>
        </p:nvSpPr>
        <p:spPr>
          <a:xfrm>
            <a:off x="2514600" y="1524001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2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4A3517-6123-4A3C-83A5-26A786C3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238" y="1557572"/>
            <a:ext cx="7009524" cy="37428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CD10B5-2F90-4C41-AAEF-54C500D4E771}"/>
              </a:ext>
            </a:extLst>
          </p:cNvPr>
          <p:cNvSpPr txBox="1"/>
          <p:nvPr/>
        </p:nvSpPr>
        <p:spPr>
          <a:xfrm>
            <a:off x="3048000" y="533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71013-33A7-424C-973D-923F8CD5C9DA}"/>
              </a:ext>
            </a:extLst>
          </p:cNvPr>
          <p:cNvSpPr txBox="1"/>
          <p:nvPr/>
        </p:nvSpPr>
        <p:spPr>
          <a:xfrm>
            <a:off x="3200400" y="5562601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242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A45C58-3905-45A8-B787-93DA512D94AD}"/>
              </a:ext>
            </a:extLst>
          </p:cNvPr>
          <p:cNvSpPr txBox="1"/>
          <p:nvPr/>
        </p:nvSpPr>
        <p:spPr>
          <a:xfrm>
            <a:off x="2743200" y="990601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2633F-EABE-48F1-BF76-A807E470A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2514600"/>
            <a:ext cx="8049731" cy="21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2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831151-DDBF-4BD9-A3EB-EC0D27C6720D}"/>
              </a:ext>
            </a:extLst>
          </p:cNvPr>
          <p:cNvSpPr txBox="1"/>
          <p:nvPr/>
        </p:nvSpPr>
        <p:spPr>
          <a:xfrm>
            <a:off x="2438400" y="990601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C0C62-F34A-460B-ADAB-A8EC1538A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797" y="3016483"/>
            <a:ext cx="3733800" cy="3306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610F3A-B767-4EA6-BBBC-FA6A88659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619" y="3276600"/>
            <a:ext cx="3582840" cy="27644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FB8B8-A079-459D-8670-B17B50A42165}"/>
              </a:ext>
            </a:extLst>
          </p:cNvPr>
          <p:cNvSpPr txBox="1"/>
          <p:nvPr/>
        </p:nvSpPr>
        <p:spPr>
          <a:xfrm>
            <a:off x="2133601" y="2046788"/>
            <a:ext cx="3438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D1781-515C-4EF2-870A-A5DA224F001B}"/>
              </a:ext>
            </a:extLst>
          </p:cNvPr>
          <p:cNvSpPr txBox="1"/>
          <p:nvPr/>
        </p:nvSpPr>
        <p:spPr>
          <a:xfrm>
            <a:off x="6400801" y="2046788"/>
            <a:ext cx="3438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8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8BA667-7F8D-4D40-898C-77267DEA3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006" y="914400"/>
            <a:ext cx="656798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54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Widescreen</PresentationFormat>
  <Paragraphs>12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Arial-Rounded</vt:lpstr>
      <vt:lpstr>等线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2025-04-12T16:10:03Z</dcterms:created>
  <dcterms:modified xsi:type="dcterms:W3CDTF">2025-04-12T16:10:11Z</dcterms:modified>
</cp:coreProperties>
</file>