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1" r:id="rId3"/>
    <p:sldId id="276" r:id="rId4"/>
    <p:sldId id="298" r:id="rId5"/>
    <p:sldId id="299" r:id="rId6"/>
    <p:sldId id="30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66"/>
    <a:srgbClr val="FFCCFF"/>
    <a:srgbClr val="0000FF"/>
    <a:srgbClr val="66FF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94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9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13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76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40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8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4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8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14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12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18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0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4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1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18: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trừ</a:t>
            </a:r>
            <a:r>
              <a:rPr lang="en-US" altLang="zh-CN" sz="2700" b="1" noProof="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noProof="0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phạm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2679" y="1926870"/>
            <a:ext cx="278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295400" y="2949676"/>
            <a:ext cx="7391400" cy="1546123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 + 1 		3 + 6			4 + 5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 + 2		8 + 0		</a:t>
            </a:r>
            <a:r>
              <a:rPr lang="en-US" sz="3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2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584" y="3153991"/>
            <a:ext cx="526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95400" y="4800600"/>
            <a:ext cx="7391400" cy="1546123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3 – 1 		9 – 6 		10 – 4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 – 2		8 – 0 		  6 – 3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9584" y="5004915"/>
            <a:ext cx="548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5107" y="3103602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3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0800" y="3810000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7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33507" y="3103602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9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9200" y="3810000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8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72400" y="3124200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9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68093" y="3854244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9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95107" y="4953000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2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90800" y="5638800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2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33507" y="4953000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3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9200" y="5651326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8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59460" y="4953000"/>
            <a:ext cx="729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6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1063" y="5655780"/>
            <a:ext cx="837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= 3 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4352280"/>
            <a:ext cx="379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                  ?</a:t>
            </a:r>
            <a:endParaRPr lang="vi-VN" sz="3200" b="1" dirty="0"/>
          </a:p>
        </p:txBody>
      </p:sp>
      <p:sp>
        <p:nvSpPr>
          <p:cNvPr id="4" name="Oval 3"/>
          <p:cNvSpPr/>
          <p:nvPr/>
        </p:nvSpPr>
        <p:spPr>
          <a:xfrm>
            <a:off x="420208" y="762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99138" y="1810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37680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           ?</a:t>
            </a:r>
            <a:endParaRPr lang="vi-VN" sz="3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47723" y="2667000"/>
            <a:ext cx="7362877" cy="1066800"/>
            <a:chOff x="1247723" y="2773417"/>
            <a:chExt cx="7362877" cy="1066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247723" y="2773417"/>
              <a:ext cx="6905676" cy="1066800"/>
              <a:chOff x="1247723" y="2773417"/>
              <a:chExt cx="6905676" cy="1066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247723" y="2895600"/>
                <a:ext cx="838200" cy="838200"/>
              </a:xfrm>
              <a:prstGeom prst="ellipse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vi-VN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24200" y="2895600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" name="Straight Arrow Connector 9"/>
              <p:cNvCxnSpPr>
                <a:stCxn id="7" idx="6"/>
              </p:cNvCxnSpPr>
              <p:nvPr/>
            </p:nvCxnSpPr>
            <p:spPr>
              <a:xfrm>
                <a:off x="2085923" y="3314700"/>
                <a:ext cx="1038277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962400" y="3315929"/>
                <a:ext cx="1038277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4800600" y="2879834"/>
                <a:ext cx="990600" cy="85396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rgbClr val="002060"/>
                    </a:solidFill>
                  </a:rPr>
                  <a:t>?</a:t>
                </a:r>
                <a:endParaRPr lang="vi-VN" sz="30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5562600" y="3306817"/>
                <a:ext cx="1038277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loud 13"/>
              <p:cNvSpPr/>
              <p:nvPr/>
            </p:nvSpPr>
            <p:spPr>
              <a:xfrm>
                <a:off x="6600876" y="2773417"/>
                <a:ext cx="1552523" cy="10668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rgbClr val="002060"/>
                    </a:solidFill>
                  </a:rPr>
                  <a:t>?</a:t>
                </a:r>
                <a:endParaRPr lang="vi-VN" sz="3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133600" y="2830758"/>
              <a:ext cx="6477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+ 3              - 4         + 6 </a:t>
              </a:r>
              <a:endParaRPr lang="vi-VN" sz="3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299138" y="4324983"/>
            <a:ext cx="1825062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29000" y="5334000"/>
            <a:ext cx="2438400" cy="762000"/>
            <a:chOff x="685800" y="5257800"/>
            <a:chExt cx="2438400" cy="762000"/>
          </a:xfrm>
        </p:grpSpPr>
        <p:sp>
          <p:nvSpPr>
            <p:cNvPr id="22" name="Rounded Rectangle 21"/>
            <p:cNvSpPr/>
            <p:nvPr/>
          </p:nvSpPr>
          <p:spPr>
            <a:xfrm>
              <a:off x="685800" y="5257800"/>
              <a:ext cx="2438400" cy="7620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       9 – 7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315052" y="5348125"/>
              <a:ext cx="604696" cy="595475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5334000"/>
            <a:ext cx="2438400" cy="762000"/>
            <a:chOff x="685800" y="5257800"/>
            <a:chExt cx="2438400" cy="762000"/>
          </a:xfrm>
        </p:grpSpPr>
        <p:sp>
          <p:nvSpPr>
            <p:cNvPr id="29" name="Rounded Rectangle 28"/>
            <p:cNvSpPr/>
            <p:nvPr/>
          </p:nvSpPr>
          <p:spPr>
            <a:xfrm>
              <a:off x="685800" y="5257800"/>
              <a:ext cx="2438400" cy="7620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+ 4         9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924652" y="5348125"/>
              <a:ext cx="604696" cy="595475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48400" y="5334000"/>
            <a:ext cx="2438400" cy="762000"/>
            <a:chOff x="685800" y="5257800"/>
            <a:chExt cx="2438400" cy="762000"/>
          </a:xfrm>
        </p:grpSpPr>
        <p:sp>
          <p:nvSpPr>
            <p:cNvPr id="32" name="Rounded Rectangle 31"/>
            <p:cNvSpPr/>
            <p:nvPr/>
          </p:nvSpPr>
          <p:spPr>
            <a:xfrm>
              <a:off x="685800" y="5257800"/>
              <a:ext cx="2438400" cy="7620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+ 0         9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924652" y="5348125"/>
              <a:ext cx="604696" cy="595475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321508" y="290567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4502" y="3057600"/>
            <a:ext cx="37702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2895600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8201" y="5469205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62592" y="5471652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06340" y="5471652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667375" cy="53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3830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7763" y="381000"/>
            <a:ext cx="6984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181600" y="3581400"/>
            <a:ext cx="1219200" cy="76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52800" y="3733800"/>
            <a:ext cx="12192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71800" y="3657600"/>
            <a:ext cx="16002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77" y="1388077"/>
            <a:ext cx="4728660" cy="21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3830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7763" y="381000"/>
            <a:ext cx="7746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- = </a:t>
            </a:r>
          </a:p>
          <a:p>
            <a:pPr algn="ctr"/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4038600"/>
            <a:ext cx="2514600" cy="7620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+ 7 = 9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17407" y="5029200"/>
            <a:ext cx="2514600" cy="7620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 + 2 = 9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4041058"/>
            <a:ext cx="2514600" cy="76200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– 2 = 7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17807" y="5031658"/>
            <a:ext cx="2514600" cy="76200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– 7 = 2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169</Words>
  <Application>Microsoft Office PowerPoint</Application>
  <PresentationFormat>On-screen Show (4:3)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等线</vt:lpstr>
      <vt:lpstr>HP001 5H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49</cp:revision>
  <dcterms:created xsi:type="dcterms:W3CDTF">2006-08-16T00:00:00Z</dcterms:created>
  <dcterms:modified xsi:type="dcterms:W3CDTF">2025-04-11T23:14:56Z</dcterms:modified>
</cp:coreProperties>
</file>