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303" r:id="rId3"/>
    <p:sldId id="276" r:id="rId4"/>
    <p:sldId id="298" r:id="rId5"/>
    <p:sldId id="299" r:id="rId6"/>
    <p:sldId id="301" r:id="rId7"/>
    <p:sldId id="30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CC66"/>
    <a:srgbClr val="FFCCFF"/>
    <a:srgbClr val="0000FF"/>
    <a:srgbClr val="66FFFF"/>
    <a:srgbClr val="FFCCCC"/>
    <a:srgbClr val="FF6600"/>
    <a:srgbClr val="FF3300"/>
    <a:srgbClr val="FFCC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4A35B-7F20-4F7A-AC9A-322F0E1743F6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FB902-9F46-416D-98DA-14AB3C7C5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06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183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FB902-9F46-416D-98DA-14AB3C7C5A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1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FB902-9F46-416D-98DA-14AB3C7C5A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1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3" indent="0" algn="ctr">
              <a:buNone/>
              <a:defRPr sz="1500"/>
            </a:lvl2pPr>
            <a:lvl3pPr marL="685827" indent="0" algn="ctr">
              <a:buNone/>
              <a:defRPr sz="1350"/>
            </a:lvl3pPr>
            <a:lvl4pPr marL="1028740" indent="0" algn="ctr">
              <a:buNone/>
              <a:defRPr sz="1200"/>
            </a:lvl4pPr>
            <a:lvl5pPr marL="1371652" indent="0" algn="ctr">
              <a:buNone/>
              <a:defRPr sz="1200"/>
            </a:lvl5pPr>
            <a:lvl6pPr marL="1714565" indent="0" algn="ctr">
              <a:buNone/>
              <a:defRPr sz="1200"/>
            </a:lvl6pPr>
            <a:lvl7pPr marL="2057479" indent="0" algn="ctr">
              <a:buNone/>
              <a:defRPr sz="1200"/>
            </a:lvl7pPr>
            <a:lvl8pPr marL="2400392" indent="0" algn="ctr">
              <a:buNone/>
              <a:defRPr sz="1200"/>
            </a:lvl8pPr>
            <a:lvl9pPr marL="2743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60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606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479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937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3" y="1681162"/>
            <a:ext cx="3868340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2"/>
            <a:ext cx="3887391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336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286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867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18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13" indent="0">
              <a:buNone/>
              <a:defRPr sz="2100"/>
            </a:lvl2pPr>
            <a:lvl3pPr marL="685827" indent="0">
              <a:buNone/>
              <a:defRPr sz="1800"/>
            </a:lvl3pPr>
            <a:lvl4pPr marL="1028740" indent="0">
              <a:buNone/>
              <a:defRPr sz="1500"/>
            </a:lvl4pPr>
            <a:lvl5pPr marL="1371652" indent="0">
              <a:buNone/>
              <a:defRPr sz="1500"/>
            </a:lvl5pPr>
            <a:lvl6pPr marL="1714565" indent="0">
              <a:buNone/>
              <a:defRPr sz="1500"/>
            </a:lvl6pPr>
            <a:lvl7pPr marL="2057479" indent="0">
              <a:buNone/>
              <a:defRPr sz="1500"/>
            </a:lvl7pPr>
            <a:lvl8pPr marL="2400392" indent="0">
              <a:buNone/>
              <a:defRPr sz="1500"/>
            </a:lvl8pPr>
            <a:lvl9pPr marL="274330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793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844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552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4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3" y="1316766"/>
            <a:ext cx="6912769" cy="614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6"/>
            <a:ext cx="6912769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8417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842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2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6" indent="-171456" algn="l" defTabSz="68582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8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96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2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35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48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61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3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27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5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6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79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9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0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30" y="1896220"/>
            <a:ext cx="1497174" cy="50146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990554" y="2851558"/>
            <a:ext cx="6857999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14" y="4274218"/>
            <a:ext cx="7210169" cy="113102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220688" y="2507790"/>
            <a:ext cx="4690258" cy="262644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97162" y="2639670"/>
            <a:ext cx="8750469" cy="1150591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18: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tập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phép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cộng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phép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trừ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trong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phạm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vi 10 (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2)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2" y="1481653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13899" y="4258762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-79948" y="3559868"/>
            <a:ext cx="1423261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517698" y="4462663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933586" y="3588774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3898" y="5101224"/>
            <a:ext cx="9157899" cy="38599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2" y="5670137"/>
            <a:ext cx="9143999" cy="103697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2" y="5464568"/>
            <a:ext cx="9143999" cy="25852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20688" y="1910280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682308" y="134929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748851" y="781260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52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6" y="175589"/>
            <a:ext cx="3544293" cy="157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Oval 31"/>
          <p:cNvSpPr/>
          <p:nvPr/>
        </p:nvSpPr>
        <p:spPr>
          <a:xfrm>
            <a:off x="420208" y="17526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402679" y="1926870"/>
            <a:ext cx="79699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kết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phép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toa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latin typeface="Arial" pitchFamily="34" charset="0"/>
                <a:cs typeface="Arial" pitchFamily="34" charset="0"/>
              </a:rPr>
              <a:t>tàu</a:t>
            </a:r>
            <a:endParaRPr lang="vi-VN" sz="3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1" y="3327524"/>
            <a:ext cx="8630596" cy="167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79123" y="3972492"/>
            <a:ext cx="84670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 + 3</a:t>
            </a:r>
            <a:endParaRPr lang="vi-VN" sz="23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90800" y="3943637"/>
            <a:ext cx="93647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10 - 8</a:t>
            </a:r>
            <a:endParaRPr lang="vi-VN" sz="23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0875" y="3962400"/>
            <a:ext cx="77296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6 - 1</a:t>
            </a:r>
            <a:endParaRPr lang="vi-VN" sz="23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24400" y="3972492"/>
            <a:ext cx="84670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 + 2</a:t>
            </a:r>
            <a:endParaRPr lang="vi-VN" sz="23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15000" y="3972492"/>
            <a:ext cx="84670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 + 0</a:t>
            </a:r>
            <a:endParaRPr lang="vi-VN" sz="23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15075" y="3991255"/>
            <a:ext cx="77296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9 - 3</a:t>
            </a:r>
            <a:endParaRPr lang="vi-VN" sz="23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48600" y="4001347"/>
            <a:ext cx="77296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3 - 0</a:t>
            </a:r>
            <a:endParaRPr lang="vi-VN" sz="23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97676" y="319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5</a:t>
            </a:r>
            <a:endParaRPr lang="vi-VN" sz="3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754237" y="319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2</a:t>
            </a:r>
            <a:endParaRPr lang="vi-VN" sz="3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770670" y="319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5</a:t>
            </a:r>
            <a:endParaRPr lang="vi-VN" sz="3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842953" y="319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6</a:t>
            </a:r>
            <a:endParaRPr lang="vi-VN" sz="3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833553" y="319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5</a:t>
            </a:r>
            <a:endParaRPr lang="vi-VN" sz="3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896759" y="319056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6</a:t>
            </a:r>
            <a:endParaRPr lang="vi-VN" sz="3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930284" y="3165988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3</a:t>
            </a:r>
            <a:endParaRPr lang="vi-VN" sz="3000" b="1" dirty="0">
              <a:solidFill>
                <a:srgbClr val="FF0000"/>
              </a:solidFill>
              <a:latin typeface="HP001 5H" pitchFamily="34" charset="0"/>
              <a:cs typeface="HP001 5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36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 animBg="1"/>
      <p:bldP spid="31" grpId="0" animBg="1"/>
      <p:bldP spid="33" grpId="0" animBg="1"/>
      <p:bldP spid="36" grpId="0" animBg="1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18" y="1129579"/>
            <a:ext cx="8811645" cy="44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574442" y="517507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1104" y="544804"/>
            <a:ext cx="216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           ?</a:t>
            </a:r>
            <a:endParaRPr lang="vi-VN" sz="3200" b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3239221" y="5726221"/>
            <a:ext cx="3021468" cy="598379"/>
            <a:chOff x="3524472" y="5334000"/>
            <a:chExt cx="3021468" cy="598379"/>
          </a:xfrm>
        </p:grpSpPr>
        <p:grpSp>
          <p:nvGrpSpPr>
            <p:cNvPr id="38" name="Group 37"/>
            <p:cNvGrpSpPr/>
            <p:nvPr/>
          </p:nvGrpSpPr>
          <p:grpSpPr>
            <a:xfrm>
              <a:off x="3524472" y="5334000"/>
              <a:ext cx="2419128" cy="598379"/>
              <a:chOff x="2803044" y="5410200"/>
              <a:chExt cx="2419128" cy="598379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2803044" y="5410200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3413332" y="5413001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-</a:t>
                </a:r>
                <a:endParaRPr lang="vi-VN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4022244" y="5416138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vi-VN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4632532" y="5418939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vi-VN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9" name="Rounded Rectangle 38"/>
            <p:cNvSpPr/>
            <p:nvPr/>
          </p:nvSpPr>
          <p:spPr>
            <a:xfrm>
              <a:off x="5956300" y="5342739"/>
              <a:ext cx="589640" cy="589640"/>
            </a:xfrm>
            <a:prstGeom prst="roundRect">
              <a:avLst/>
            </a:prstGeom>
            <a:ln>
              <a:solidFill>
                <a:srgbClr val="FF99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TextBox 39"/>
          <p:cNvSpPr txBox="1"/>
          <p:nvPr/>
        </p:nvSpPr>
        <p:spPr>
          <a:xfrm>
            <a:off x="3352741" y="5775904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39"/>
          <p:cNvSpPr txBox="1"/>
          <p:nvPr/>
        </p:nvSpPr>
        <p:spPr>
          <a:xfrm>
            <a:off x="5765036" y="5803550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66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" y="1293384"/>
            <a:ext cx="9143259" cy="4269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20208" y="3810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574442" y="517507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1104" y="544804"/>
            <a:ext cx="216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           ?</a:t>
            </a:r>
            <a:endParaRPr lang="vi-VN" sz="3200" b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3239221" y="5726221"/>
            <a:ext cx="3021468" cy="598379"/>
            <a:chOff x="3524472" y="5334000"/>
            <a:chExt cx="3021468" cy="598379"/>
          </a:xfrm>
        </p:grpSpPr>
        <p:grpSp>
          <p:nvGrpSpPr>
            <p:cNvPr id="38" name="Group 37"/>
            <p:cNvGrpSpPr/>
            <p:nvPr/>
          </p:nvGrpSpPr>
          <p:grpSpPr>
            <a:xfrm>
              <a:off x="3524472" y="5334000"/>
              <a:ext cx="2419128" cy="598379"/>
              <a:chOff x="2803044" y="5410200"/>
              <a:chExt cx="2419128" cy="598379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2803044" y="5410200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3413332" y="5413001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+</a:t>
                </a:r>
                <a:endParaRPr lang="vi-VN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4022244" y="5416138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4632532" y="5418939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vi-VN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9" name="Rounded Rectangle 38"/>
            <p:cNvSpPr/>
            <p:nvPr/>
          </p:nvSpPr>
          <p:spPr>
            <a:xfrm>
              <a:off x="5956300" y="5342739"/>
              <a:ext cx="589640" cy="589640"/>
            </a:xfrm>
            <a:prstGeom prst="roundRect">
              <a:avLst/>
            </a:prstGeom>
            <a:ln>
              <a:solidFill>
                <a:srgbClr val="FF99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TextBox 39"/>
          <p:cNvSpPr txBox="1"/>
          <p:nvPr/>
        </p:nvSpPr>
        <p:spPr>
          <a:xfrm>
            <a:off x="3352741" y="5775904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39"/>
          <p:cNvSpPr txBox="1"/>
          <p:nvPr/>
        </p:nvSpPr>
        <p:spPr>
          <a:xfrm>
            <a:off x="4572000" y="5791200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39"/>
          <p:cNvSpPr txBox="1"/>
          <p:nvPr/>
        </p:nvSpPr>
        <p:spPr>
          <a:xfrm>
            <a:off x="5784569" y="5791200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94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03" y="228600"/>
            <a:ext cx="367896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48402" y="1732002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gà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2000" y="2249031"/>
            <a:ext cx="800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lượt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gieo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xắc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Đếm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xắc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ô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thúc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5 con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gà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041142"/>
            <a:ext cx="12382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5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65912"/>
            <a:ext cx="7524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3105150"/>
            <a:ext cx="6953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7" y="3752850"/>
            <a:ext cx="12192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4062412"/>
            <a:ext cx="5524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80265"/>
            <a:ext cx="4948238" cy="4870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03" y="228600"/>
            <a:ext cx="367896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1000" y="2716787"/>
            <a:ext cx="1522885" cy="269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Bắt</a:t>
            </a:r>
            <a:r>
              <a:rPr lang="en-US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gà</a:t>
            </a:r>
            <a:endParaRPr lang="vi-VN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692371"/>
            <a:ext cx="12382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03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</TotalTime>
  <Words>176</Words>
  <Application>Microsoft Office PowerPoint</Application>
  <PresentationFormat>On-screen Show (4:3)</PresentationFormat>
  <Paragraphs>50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Arial-Rounded</vt:lpstr>
      <vt:lpstr>等线</vt:lpstr>
      <vt:lpstr>HP001 5H</vt:lpstr>
      <vt:lpstr>맑은 고딕</vt:lpstr>
      <vt:lpstr>宋体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52</cp:revision>
  <dcterms:created xsi:type="dcterms:W3CDTF">2006-08-16T00:00:00Z</dcterms:created>
  <dcterms:modified xsi:type="dcterms:W3CDTF">2025-04-11T23:15:18Z</dcterms:modified>
</cp:coreProperties>
</file>