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0"/>
  </p:notesMasterIdLst>
  <p:sldIdLst>
    <p:sldId id="316" r:id="rId3"/>
    <p:sldId id="264" r:id="rId4"/>
    <p:sldId id="299" r:id="rId5"/>
    <p:sldId id="307" r:id="rId6"/>
    <p:sldId id="312" r:id="rId7"/>
    <p:sldId id="290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3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9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0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7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4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7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18: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sóc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bảo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vệ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nuôi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vi-VN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587062" y="493938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1202156" y="555522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F07E-29A8-4227-9AC2-A669A7DE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1946"/>
            <a:ext cx="7637300" cy="3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085A3-7266-45EA-8A9D-18F7E706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7900"/>
            <a:ext cx="2978996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0CC63-0520-4C93-9E72-B3D77E63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96" y="2645550"/>
            <a:ext cx="2623885" cy="196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B8889-D841-43BD-9606-103BCC38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43" y="2645550"/>
            <a:ext cx="2587850" cy="1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1219200" y="151187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33E95-0CD2-4BA4-80D5-BD9C1B22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20626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1085</TotalTime>
  <Words>124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106</cp:revision>
  <dcterms:created xsi:type="dcterms:W3CDTF">2020-08-08T13:30:12Z</dcterms:created>
  <dcterms:modified xsi:type="dcterms:W3CDTF">2025-04-12T16:13:10Z</dcterms:modified>
</cp:coreProperties>
</file>