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4" r:id="rId3"/>
    <p:sldId id="276" r:id="rId4"/>
    <p:sldId id="298" r:id="rId5"/>
    <p:sldId id="299" r:id="rId6"/>
    <p:sldId id="300" r:id="rId7"/>
    <p:sldId id="301" r:id="rId8"/>
    <p:sldId id="302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9900"/>
    <a:srgbClr val="FF0066"/>
    <a:srgbClr val="FF6600"/>
    <a:srgbClr val="0000FF"/>
    <a:srgbClr val="CCECFF"/>
    <a:srgbClr val="FFCCFF"/>
    <a:srgbClr val="66FFFF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8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9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05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5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9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4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4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28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2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31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4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33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2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19: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5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292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39" name="Rectangle 38"/>
          <p:cNvSpPr/>
          <p:nvPr/>
        </p:nvSpPr>
        <p:spPr>
          <a:xfrm>
            <a:off x="1600200" y="1022967"/>
            <a:ext cx="992854" cy="9928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/>
          <p:cNvSpPr/>
          <p:nvPr/>
        </p:nvSpPr>
        <p:spPr>
          <a:xfrm>
            <a:off x="3174220" y="993546"/>
            <a:ext cx="940579" cy="94057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/>
          <p:cNvSpPr/>
          <p:nvPr/>
        </p:nvSpPr>
        <p:spPr>
          <a:xfrm>
            <a:off x="4648200" y="1022967"/>
            <a:ext cx="1752600" cy="8882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/>
          <p:cNvSpPr/>
          <p:nvPr/>
        </p:nvSpPr>
        <p:spPr>
          <a:xfrm rot="2909692">
            <a:off x="7345592" y="944792"/>
            <a:ext cx="888237" cy="8882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1600200" y="2991348"/>
            <a:ext cx="742452" cy="7424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Isosceles Triangle 46"/>
          <p:cNvSpPr/>
          <p:nvPr/>
        </p:nvSpPr>
        <p:spPr>
          <a:xfrm>
            <a:off x="2438400" y="2869420"/>
            <a:ext cx="1981200" cy="864380"/>
          </a:xfrm>
          <a:prstGeom prst="triangle">
            <a:avLst>
              <a:gd name="adj" fmla="val 781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5-Point Star 47"/>
          <p:cNvSpPr/>
          <p:nvPr/>
        </p:nvSpPr>
        <p:spPr>
          <a:xfrm>
            <a:off x="4800600" y="2647770"/>
            <a:ext cx="1086030" cy="108603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6402644" y="2443885"/>
            <a:ext cx="607756" cy="1281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>
            <a:off x="7543800" y="2543036"/>
            <a:ext cx="1371600" cy="118241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/>
          <p:cNvSpPr txBox="1"/>
          <p:nvPr/>
        </p:nvSpPr>
        <p:spPr>
          <a:xfrm>
            <a:off x="1600200" y="2032106"/>
            <a:ext cx="698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A             B                C                     D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00199" y="3896380"/>
            <a:ext cx="698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             G                 H            I             K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5293" y="4572000"/>
            <a:ext cx="5680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5292" y="5004809"/>
            <a:ext cx="62912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2666" y="5437619"/>
            <a:ext cx="5680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4956" y="5870429"/>
            <a:ext cx="5967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8499" y="4572000"/>
            <a:ext cx="1291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A , D 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8043" y="4966648"/>
            <a:ext cx="14795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G , K 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3615" y="5437496"/>
            <a:ext cx="14795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 , E 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0443" y="5861194"/>
            <a:ext cx="14795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C , I )</a:t>
            </a:r>
          </a:p>
        </p:txBody>
      </p:sp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292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5976" y="674865"/>
            <a:ext cx="6492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Cube 5"/>
          <p:cNvSpPr/>
          <p:nvPr/>
        </p:nvSpPr>
        <p:spPr>
          <a:xfrm>
            <a:off x="855510" y="2438400"/>
            <a:ext cx="1000931" cy="1000931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ube 6"/>
          <p:cNvSpPr/>
          <p:nvPr/>
        </p:nvSpPr>
        <p:spPr>
          <a:xfrm>
            <a:off x="3352800" y="1828801"/>
            <a:ext cx="1000931" cy="161053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Cube 7"/>
          <p:cNvSpPr/>
          <p:nvPr/>
        </p:nvSpPr>
        <p:spPr>
          <a:xfrm>
            <a:off x="6096000" y="1991531"/>
            <a:ext cx="1447800" cy="1447800"/>
          </a:xfrm>
          <a:prstGeom prst="cub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ube 8"/>
          <p:cNvSpPr/>
          <p:nvPr/>
        </p:nvSpPr>
        <p:spPr>
          <a:xfrm>
            <a:off x="415292" y="4648200"/>
            <a:ext cx="2251708" cy="1000931"/>
          </a:xfrm>
          <a:prstGeom prst="cub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Cube 9"/>
          <p:cNvSpPr/>
          <p:nvPr/>
        </p:nvSpPr>
        <p:spPr>
          <a:xfrm>
            <a:off x="3581400" y="4849760"/>
            <a:ext cx="799370" cy="799370"/>
          </a:xfrm>
          <a:prstGeom prst="cube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lowchart: Direct Access Storage 10"/>
          <p:cNvSpPr/>
          <p:nvPr/>
        </p:nvSpPr>
        <p:spPr>
          <a:xfrm>
            <a:off x="6096000" y="4830345"/>
            <a:ext cx="1600200" cy="838200"/>
          </a:xfrm>
          <a:prstGeom prst="flowChartMagneticDrum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1612" y="3591580"/>
            <a:ext cx="698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                      B                           C                     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21" y="5784172"/>
            <a:ext cx="698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                          E                          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8570" y="3577886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6263502" y="354839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3587545" y="5710332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6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292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5976" y="674865"/>
            <a:ext cx="6492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“?”</a:t>
            </a:r>
          </a:p>
        </p:txBody>
      </p:sp>
      <p:sp>
        <p:nvSpPr>
          <p:cNvPr id="9" name="Oval 8"/>
          <p:cNvSpPr/>
          <p:nvPr/>
        </p:nvSpPr>
        <p:spPr>
          <a:xfrm>
            <a:off x="401184" y="2086896"/>
            <a:ext cx="822512" cy="76937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Isosceles Triangle 9"/>
          <p:cNvSpPr/>
          <p:nvPr/>
        </p:nvSpPr>
        <p:spPr>
          <a:xfrm>
            <a:off x="1355976" y="2086896"/>
            <a:ext cx="777624" cy="76937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332704" y="2111476"/>
            <a:ext cx="762000" cy="7693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3250080" y="2100413"/>
            <a:ext cx="822512" cy="76937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Isosceles Triangle 12"/>
          <p:cNvSpPr/>
          <p:nvPr/>
        </p:nvSpPr>
        <p:spPr>
          <a:xfrm>
            <a:off x="4204872" y="2100413"/>
            <a:ext cx="777624" cy="76937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5181600" y="2124993"/>
            <a:ext cx="762000" cy="7693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6096000" y="2100413"/>
            <a:ext cx="822512" cy="76937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8027520" y="2124993"/>
            <a:ext cx="762000" cy="7693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7130344" y="2169018"/>
            <a:ext cx="5373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31450" y="4166420"/>
            <a:ext cx="822512" cy="76937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/>
          <p:cNvSpPr/>
          <p:nvPr/>
        </p:nvSpPr>
        <p:spPr>
          <a:xfrm>
            <a:off x="4251576" y="4166420"/>
            <a:ext cx="777624" cy="76937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5943600" y="4191000"/>
            <a:ext cx="762000" cy="7693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1981201" y="4430128"/>
            <a:ext cx="51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              B              C                     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84164" y="4432586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Isosceles Triangle 25"/>
          <p:cNvSpPr/>
          <p:nvPr/>
        </p:nvSpPr>
        <p:spPr>
          <a:xfrm>
            <a:off x="4251576" y="4176252"/>
            <a:ext cx="777624" cy="76937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99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59259E-6 L 0.30399 -0.2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292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5976" y="674865"/>
            <a:ext cx="6492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Triangle 1"/>
          <p:cNvSpPr/>
          <p:nvPr/>
        </p:nvSpPr>
        <p:spPr>
          <a:xfrm rot="16200000">
            <a:off x="457201" y="3718304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ight Triangle 26"/>
          <p:cNvSpPr/>
          <p:nvPr/>
        </p:nvSpPr>
        <p:spPr>
          <a:xfrm>
            <a:off x="3352800" y="1507461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ight Triangle 27"/>
          <p:cNvSpPr/>
          <p:nvPr/>
        </p:nvSpPr>
        <p:spPr>
          <a:xfrm>
            <a:off x="4866469" y="1507461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ight Triangle 28"/>
          <p:cNvSpPr/>
          <p:nvPr/>
        </p:nvSpPr>
        <p:spPr>
          <a:xfrm>
            <a:off x="6400800" y="1507461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/>
          <p:cNvSpPr txBox="1"/>
          <p:nvPr/>
        </p:nvSpPr>
        <p:spPr>
          <a:xfrm>
            <a:off x="415292" y="2875746"/>
            <a:ext cx="5528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Triangle 30"/>
          <p:cNvSpPr/>
          <p:nvPr/>
        </p:nvSpPr>
        <p:spPr>
          <a:xfrm>
            <a:off x="1531279" y="3718304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ight Triangle 31"/>
          <p:cNvSpPr/>
          <p:nvPr/>
        </p:nvSpPr>
        <p:spPr>
          <a:xfrm>
            <a:off x="1972482" y="1507460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ight Triangle 32"/>
          <p:cNvSpPr/>
          <p:nvPr/>
        </p:nvSpPr>
        <p:spPr>
          <a:xfrm>
            <a:off x="1008673" y="4785910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ight Triangle 33"/>
          <p:cNvSpPr/>
          <p:nvPr/>
        </p:nvSpPr>
        <p:spPr>
          <a:xfrm rot="10800000">
            <a:off x="995767" y="4790269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"/>
          <p:cNvGrpSpPr/>
          <p:nvPr/>
        </p:nvGrpSpPr>
        <p:grpSpPr>
          <a:xfrm rot="7984054">
            <a:off x="3102772" y="4875989"/>
            <a:ext cx="2145286" cy="1077433"/>
            <a:chOff x="3798313" y="3581400"/>
            <a:chExt cx="2145286" cy="1077433"/>
          </a:xfrm>
        </p:grpSpPr>
        <p:sp>
          <p:nvSpPr>
            <p:cNvPr id="35" name="Right Triangle 34"/>
            <p:cNvSpPr/>
            <p:nvPr/>
          </p:nvSpPr>
          <p:spPr>
            <a:xfrm>
              <a:off x="4866468" y="3581400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ight Triangle 35"/>
            <p:cNvSpPr/>
            <p:nvPr/>
          </p:nvSpPr>
          <p:spPr>
            <a:xfrm rot="16200000">
              <a:off x="3798313" y="3581702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/>
        </p:nvGrpSpPr>
        <p:grpSpPr>
          <a:xfrm rot="13368181">
            <a:off x="3850378" y="4846932"/>
            <a:ext cx="2140687" cy="1081165"/>
            <a:chOff x="3812347" y="3568864"/>
            <a:chExt cx="2140687" cy="1081165"/>
          </a:xfrm>
        </p:grpSpPr>
        <p:sp>
          <p:nvSpPr>
            <p:cNvPr id="38" name="Right Triangle 37"/>
            <p:cNvSpPr/>
            <p:nvPr/>
          </p:nvSpPr>
          <p:spPr>
            <a:xfrm>
              <a:off x="4875903" y="3572898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ight Triangle 38"/>
            <p:cNvSpPr/>
            <p:nvPr/>
          </p:nvSpPr>
          <p:spPr>
            <a:xfrm rot="16200000">
              <a:off x="3812347" y="3568864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85457" y="3942546"/>
            <a:ext cx="6186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61536" y="4018342"/>
            <a:ext cx="6186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35" y="3942546"/>
            <a:ext cx="203912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292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2" name="Right Triangle 1"/>
          <p:cNvSpPr/>
          <p:nvPr/>
        </p:nvSpPr>
        <p:spPr>
          <a:xfrm rot="16200000">
            <a:off x="457201" y="3718304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ight Triangle 26"/>
          <p:cNvSpPr/>
          <p:nvPr/>
        </p:nvSpPr>
        <p:spPr>
          <a:xfrm>
            <a:off x="3352800" y="1507461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ight Triangle 27"/>
          <p:cNvSpPr/>
          <p:nvPr/>
        </p:nvSpPr>
        <p:spPr>
          <a:xfrm>
            <a:off x="4866469" y="1507461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ight Triangle 28"/>
          <p:cNvSpPr/>
          <p:nvPr/>
        </p:nvSpPr>
        <p:spPr>
          <a:xfrm>
            <a:off x="6400800" y="1507461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35" y="3942546"/>
            <a:ext cx="203912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Triangle 30"/>
          <p:cNvSpPr/>
          <p:nvPr/>
        </p:nvSpPr>
        <p:spPr>
          <a:xfrm>
            <a:off x="1531279" y="3718304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ight Triangle 31"/>
          <p:cNvSpPr/>
          <p:nvPr/>
        </p:nvSpPr>
        <p:spPr>
          <a:xfrm>
            <a:off x="1972482" y="1507460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ight Triangle 32"/>
          <p:cNvSpPr/>
          <p:nvPr/>
        </p:nvSpPr>
        <p:spPr>
          <a:xfrm>
            <a:off x="1008673" y="4785910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ight Triangle 33"/>
          <p:cNvSpPr/>
          <p:nvPr/>
        </p:nvSpPr>
        <p:spPr>
          <a:xfrm rot="10800000">
            <a:off x="995767" y="4790269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285457" y="3942546"/>
            <a:ext cx="6186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cxnSp>
        <p:nvCxnSpPr>
          <p:cNvPr id="7" name="Straight Connector 6"/>
          <p:cNvCxnSpPr>
            <a:endCxn id="31" idx="4"/>
          </p:cNvCxnSpPr>
          <p:nvPr/>
        </p:nvCxnSpPr>
        <p:spPr>
          <a:xfrm>
            <a:off x="471678" y="4785910"/>
            <a:ext cx="2136732" cy="95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4"/>
            <a:endCxn id="34" idx="3"/>
          </p:cNvCxnSpPr>
          <p:nvPr/>
        </p:nvCxnSpPr>
        <p:spPr>
          <a:xfrm>
            <a:off x="1534332" y="3718304"/>
            <a:ext cx="0" cy="107196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4"/>
            <a:endCxn id="34" idx="0"/>
          </p:cNvCxnSpPr>
          <p:nvPr/>
        </p:nvCxnSpPr>
        <p:spPr>
          <a:xfrm>
            <a:off x="995767" y="4790269"/>
            <a:ext cx="1077131" cy="107713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162 L 0.26823 0.32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052 0.3238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60777E-6 L -0.10764 0.478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60777E-6 L -0.27552 0.478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9" grpId="0" animBg="1"/>
      <p:bldP spid="29" grpId="1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292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32" name="Right Triangle 31"/>
          <p:cNvSpPr/>
          <p:nvPr/>
        </p:nvSpPr>
        <p:spPr>
          <a:xfrm>
            <a:off x="1972482" y="1507460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"/>
          <p:cNvGrpSpPr/>
          <p:nvPr/>
        </p:nvGrpSpPr>
        <p:grpSpPr>
          <a:xfrm rot="7984054">
            <a:off x="358182" y="4875989"/>
            <a:ext cx="2145286" cy="1077433"/>
            <a:chOff x="3798313" y="3581400"/>
            <a:chExt cx="2145286" cy="1077433"/>
          </a:xfrm>
        </p:grpSpPr>
        <p:sp>
          <p:nvSpPr>
            <p:cNvPr id="35" name="Right Triangle 34"/>
            <p:cNvSpPr/>
            <p:nvPr/>
          </p:nvSpPr>
          <p:spPr>
            <a:xfrm>
              <a:off x="4866468" y="3581400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ight Triangle 35"/>
            <p:cNvSpPr/>
            <p:nvPr/>
          </p:nvSpPr>
          <p:spPr>
            <a:xfrm rot="16200000">
              <a:off x="3798313" y="3581702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/>
        </p:nvGrpSpPr>
        <p:grpSpPr>
          <a:xfrm rot="13368181">
            <a:off x="1105788" y="4846932"/>
            <a:ext cx="2140687" cy="1081165"/>
            <a:chOff x="3812347" y="3568864"/>
            <a:chExt cx="2140687" cy="1081165"/>
          </a:xfrm>
        </p:grpSpPr>
        <p:sp>
          <p:nvSpPr>
            <p:cNvPr id="38" name="Right Triangle 37"/>
            <p:cNvSpPr/>
            <p:nvPr/>
          </p:nvSpPr>
          <p:spPr>
            <a:xfrm>
              <a:off x="4875903" y="3572898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ight Triangle 38"/>
            <p:cNvSpPr/>
            <p:nvPr/>
          </p:nvSpPr>
          <p:spPr>
            <a:xfrm rot="16200000">
              <a:off x="3812347" y="3568864"/>
              <a:ext cx="1077131" cy="1077131"/>
            </a:xfrm>
            <a:prstGeom prst="rtTriangl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16946" y="4018342"/>
            <a:ext cx="6186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35" y="3942546"/>
            <a:ext cx="203912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>
            <a:stCxn id="38" idx="4"/>
            <a:endCxn id="39" idx="4"/>
          </p:cNvCxnSpPr>
          <p:nvPr/>
        </p:nvCxnSpPr>
        <p:spPr>
          <a:xfrm>
            <a:off x="1758142" y="4263616"/>
            <a:ext cx="45695" cy="151590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8" idx="0"/>
          </p:cNvCxnSpPr>
          <p:nvPr/>
        </p:nvCxnSpPr>
        <p:spPr>
          <a:xfrm>
            <a:off x="1066234" y="5021570"/>
            <a:ext cx="750303" cy="764219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802889" y="4989240"/>
            <a:ext cx="719189" cy="796549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Triangle 43"/>
          <p:cNvSpPr/>
          <p:nvPr/>
        </p:nvSpPr>
        <p:spPr>
          <a:xfrm>
            <a:off x="3394251" y="1521109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ight Triangle 44"/>
          <p:cNvSpPr/>
          <p:nvPr/>
        </p:nvSpPr>
        <p:spPr>
          <a:xfrm>
            <a:off x="4902329" y="1521109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ight Triangle 45"/>
          <p:cNvSpPr/>
          <p:nvPr/>
        </p:nvSpPr>
        <p:spPr>
          <a:xfrm>
            <a:off x="6556069" y="1507460"/>
            <a:ext cx="1077131" cy="1077131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36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0777E-6 L 0.20035 0.534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2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1249 L 0.12726 0.422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0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4653E-6 L -0.03664 0.42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21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041 L -0.13577 0.533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26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144</Words>
  <Application>Microsoft Office PowerPoint</Application>
  <PresentationFormat>On-screen Show (4:3)</PresentationFormat>
  <Paragraphs>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58</cp:revision>
  <dcterms:created xsi:type="dcterms:W3CDTF">2006-08-16T00:00:00Z</dcterms:created>
  <dcterms:modified xsi:type="dcterms:W3CDTF">2025-04-11T23:15:49Z</dcterms:modified>
</cp:coreProperties>
</file>