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F1D6-75A1-4A97-A294-85B1EB94F90B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D2C09-7593-4BDD-8718-28DDD2969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5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0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9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0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18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66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33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9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815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7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2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43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24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3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6, 7, 8, 9,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Chọn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câu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lời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đúng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457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Cho </a:t>
            </a:r>
            <a:r>
              <a:rPr lang="en-US" dirty="0" err="1" smtClean="0">
                <a:solidFill>
                  <a:srgbClr val="0070C0"/>
                </a:solidFill>
              </a:rPr>
              <a:t>thêm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bánh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đĩa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để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4479" r="51391" b="40416"/>
          <a:stretch/>
        </p:blipFill>
        <p:spPr bwMode="auto">
          <a:xfrm>
            <a:off x="2819400" y="2327787"/>
            <a:ext cx="367998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659392" y="5486400"/>
            <a:ext cx="7239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0" t="23958" r="31297" b="40826"/>
          <a:stretch/>
        </p:blipFill>
        <p:spPr bwMode="auto">
          <a:xfrm>
            <a:off x="2570950" y="2175387"/>
            <a:ext cx="3697299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724400" y="5547852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1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0" y="1295400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6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5800"/>
            <a:ext cx="4445000" cy="4445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0" t="48750" r="45460" b="41250"/>
          <a:stretch/>
        </p:blipFill>
        <p:spPr bwMode="auto">
          <a:xfrm>
            <a:off x="5715000" y="4166009"/>
            <a:ext cx="1828800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3257" y="5968425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sáu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958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7" b="11474"/>
          <a:stretch/>
        </p:blipFill>
        <p:spPr>
          <a:xfrm>
            <a:off x="457201" y="609600"/>
            <a:ext cx="4513006" cy="4006645"/>
          </a:xfrm>
        </p:spPr>
      </p:pic>
      <p:sp>
        <p:nvSpPr>
          <p:cNvPr id="4" name="TextBox 3"/>
          <p:cNvSpPr txBox="1"/>
          <p:nvPr/>
        </p:nvSpPr>
        <p:spPr>
          <a:xfrm>
            <a:off x="6173541" y="5410200"/>
            <a:ext cx="1006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bảy</a:t>
            </a:r>
            <a:endParaRPr lang="vi-VN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5868070" y="321392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7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t="46042" r="43777" b="41458"/>
          <a:stretch/>
        </p:blipFill>
        <p:spPr bwMode="auto">
          <a:xfrm>
            <a:off x="5838573" y="3505200"/>
            <a:ext cx="1904238" cy="18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2" b="9190"/>
          <a:stretch/>
        </p:blipFill>
        <p:spPr>
          <a:xfrm>
            <a:off x="4953000" y="228600"/>
            <a:ext cx="3810000" cy="4120568"/>
          </a:xfrm>
        </p:spPr>
      </p:pic>
      <p:sp>
        <p:nvSpPr>
          <p:cNvPr id="7" name="Rounded Rectangle 6"/>
          <p:cNvSpPr/>
          <p:nvPr/>
        </p:nvSpPr>
        <p:spPr>
          <a:xfrm>
            <a:off x="1066800" y="533400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8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1" t="45968" r="43895" b="41250"/>
          <a:stretch/>
        </p:blipFill>
        <p:spPr bwMode="auto">
          <a:xfrm>
            <a:off x="2819400" y="3505200"/>
            <a:ext cx="193640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5513439"/>
            <a:ext cx="108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tám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7117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4" t="9776" r="4184" b="15819"/>
          <a:stretch/>
        </p:blipFill>
        <p:spPr>
          <a:xfrm>
            <a:off x="2209800" y="304800"/>
            <a:ext cx="4724400" cy="3709430"/>
          </a:xfrm>
        </p:spPr>
      </p:pic>
      <p:sp>
        <p:nvSpPr>
          <p:cNvPr id="4" name="TextBox 3"/>
          <p:cNvSpPr txBox="1"/>
          <p:nvPr/>
        </p:nvSpPr>
        <p:spPr>
          <a:xfrm>
            <a:off x="6553200" y="5181600"/>
            <a:ext cx="1146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chín</a:t>
            </a:r>
            <a:endParaRPr lang="vi-VN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4170173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9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7" t="45766" r="43895" b="41250"/>
          <a:stretch/>
        </p:blipFill>
        <p:spPr bwMode="auto">
          <a:xfrm>
            <a:off x="6371302" y="3347883"/>
            <a:ext cx="1786360" cy="182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r="-620" b="10642"/>
          <a:stretch/>
        </p:blipFill>
        <p:spPr>
          <a:xfrm>
            <a:off x="457200" y="381000"/>
            <a:ext cx="3986980" cy="3524864"/>
          </a:xfrm>
        </p:spPr>
      </p:pic>
      <p:sp>
        <p:nvSpPr>
          <p:cNvPr id="5" name="Rectangle 4"/>
          <p:cNvSpPr/>
          <p:nvPr/>
        </p:nvSpPr>
        <p:spPr>
          <a:xfrm>
            <a:off x="3886200" y="152400"/>
            <a:ext cx="175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3871452" y="4419600"/>
            <a:ext cx="2057400" cy="200202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10</a:t>
            </a:r>
            <a:endParaRPr lang="vi-VN" sz="1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5" t="46371" r="44011" b="41875"/>
          <a:stretch/>
        </p:blipFill>
        <p:spPr bwMode="auto">
          <a:xfrm>
            <a:off x="6248400" y="1600200"/>
            <a:ext cx="1520409" cy="14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8538" y="2971800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mười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323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43347" r="32299" b="45208"/>
          <a:stretch/>
        </p:blipFill>
        <p:spPr bwMode="auto">
          <a:xfrm>
            <a:off x="228600" y="3048000"/>
            <a:ext cx="893074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36290" r="31128" b="33125"/>
          <a:stretch/>
        </p:blipFill>
        <p:spPr bwMode="auto">
          <a:xfrm>
            <a:off x="-4915" y="2093780"/>
            <a:ext cx="9164454" cy="423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3503" y="3352800"/>
            <a:ext cx="6975985" cy="2755319"/>
            <a:chOff x="427703" y="3335765"/>
            <a:chExt cx="6975985" cy="2755319"/>
          </a:xfrm>
        </p:grpSpPr>
        <p:sp>
          <p:nvSpPr>
            <p:cNvPr id="8" name="Rounded Rectangle 7"/>
            <p:cNvSpPr/>
            <p:nvPr/>
          </p:nvSpPr>
          <p:spPr>
            <a:xfrm>
              <a:off x="457200" y="3478333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0" y="3335765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94088" y="3335765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7703" y="547656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45883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794088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4300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6498" y="3347711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7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9888" y="3360003"/>
            <a:ext cx="43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6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3503" y="5493603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8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0496" y="5493603"/>
            <a:ext cx="80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54936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9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66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Arial-Rounded</vt:lpstr>
      <vt:lpstr>等线</vt:lpstr>
      <vt:lpstr>HP001</vt:lpstr>
      <vt:lpstr>맑은 고딕</vt:lpstr>
      <vt:lpstr>宋体</vt:lpstr>
      <vt:lpstr>.VnArial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Chọn câu trả lời đúng.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</cp:revision>
  <dcterms:created xsi:type="dcterms:W3CDTF">2006-08-16T00:00:00Z</dcterms:created>
  <dcterms:modified xsi:type="dcterms:W3CDTF">2025-04-11T11:46:04Z</dcterms:modified>
</cp:coreProperties>
</file>