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1" r:id="rId3"/>
    <p:sldId id="256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BF1A6-EF79-4DAD-9F06-6B1D36ACBF3E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AF62A-AFE5-45F1-988B-7DC7018303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5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01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5279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649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56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42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1722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423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380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88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27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377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696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33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638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03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Các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6, 7, 8, 9, 10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</a:t>
            </a:r>
            <a:r>
              <a:rPr kumimoji="0" lang="en-US" altLang="zh-CN" sz="27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62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0" t="30270" r="29722" b="31349"/>
          <a:stretch/>
        </p:blipFill>
        <p:spPr bwMode="auto">
          <a:xfrm>
            <a:off x="3276600" y="1457013"/>
            <a:ext cx="5802762" cy="319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21667" r="79503" b="63333"/>
          <a:stretch/>
        </p:blipFill>
        <p:spPr bwMode="auto">
          <a:xfrm>
            <a:off x="152400" y="162231"/>
            <a:ext cx="3886200" cy="1532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04800" y="17615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1</a:t>
            </a:r>
            <a:endParaRPr lang="vi-VN" sz="72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066800" y="18795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1828800" y="17526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568381" y="237113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TextBox 23"/>
          <p:cNvSpPr txBox="1"/>
          <p:nvPr/>
        </p:nvSpPr>
        <p:spPr>
          <a:xfrm>
            <a:off x="5638800" y="2362200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3</a:t>
            </a:r>
            <a:endParaRPr lang="vi-VN" sz="4800" b="1" dirty="0">
              <a:solidFill>
                <a:srgbClr val="CC0066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7" t="44855" r="29502" b="35962"/>
          <a:stretch/>
        </p:blipFill>
        <p:spPr bwMode="auto">
          <a:xfrm>
            <a:off x="2884038" y="4800600"/>
            <a:ext cx="6412362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8403560" y="2543346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ounded Rectangle 21"/>
          <p:cNvSpPr/>
          <p:nvPr/>
        </p:nvSpPr>
        <p:spPr>
          <a:xfrm>
            <a:off x="5480619" y="420886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ounded Rectangle 22"/>
          <p:cNvSpPr/>
          <p:nvPr/>
        </p:nvSpPr>
        <p:spPr>
          <a:xfrm>
            <a:off x="8305800" y="4190717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ounded Rectangle 24"/>
          <p:cNvSpPr/>
          <p:nvPr/>
        </p:nvSpPr>
        <p:spPr>
          <a:xfrm>
            <a:off x="5334000" y="60198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ounded Rectangle 25"/>
          <p:cNvSpPr/>
          <p:nvPr/>
        </p:nvSpPr>
        <p:spPr>
          <a:xfrm>
            <a:off x="8450143" y="6019800"/>
            <a:ext cx="609600" cy="609600"/>
          </a:xfrm>
          <a:prstGeom prst="roundRect">
            <a:avLst/>
          </a:prstGeom>
          <a:solidFill>
            <a:schemeClr val="bg1"/>
          </a:solidFill>
          <a:ln>
            <a:solidFill>
              <a:srgbClr val="2FC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8403560" y="2543346"/>
            <a:ext cx="5549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6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92056" y="4226773"/>
            <a:ext cx="805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10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27284" y="4219745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7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80370" y="6030627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4</a:t>
            </a:r>
            <a:endParaRPr lang="vi-VN" sz="4800" b="1" dirty="0">
              <a:solidFill>
                <a:srgbClr val="CC0066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71111" y="6034314"/>
            <a:ext cx="556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0066"/>
                </a:solidFill>
                <a:latin typeface="HP001"/>
                <a:ea typeface="HP001"/>
              </a:rPr>
              <a:t>8</a:t>
            </a:r>
            <a:endParaRPr lang="vi-VN" sz="48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1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14" grpId="0" animBg="1"/>
      <p:bldP spid="24" grpId="0"/>
      <p:bldP spid="21" grpId="0" animBg="1"/>
      <p:bldP spid="22" grpId="0" animBg="1"/>
      <p:bldP spid="23" grpId="0" animBg="1"/>
      <p:bldP spid="25" grpId="0" animBg="1"/>
      <p:bldP spid="26" grpId="0" animBg="1"/>
      <p:bldP spid="27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2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5841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828800" y="4572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42" t="39484" r="28830" b="41071"/>
          <a:stretch/>
        </p:blipFill>
        <p:spPr bwMode="auto">
          <a:xfrm>
            <a:off x="-228600" y="2244777"/>
            <a:ext cx="9829800" cy="263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191000" y="2699658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5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791200" y="2699658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7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85858" y="2503716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8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53400" y="2503716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10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52286" y="4067628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443514" y="3886200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16500" y="3871686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85858" y="3871686"/>
            <a:ext cx="685800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2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5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3</a:t>
            </a:r>
            <a:endParaRPr lang="vi-VN" sz="7200" b="1" dirty="0"/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685800" y="534144"/>
            <a:ext cx="8382000" cy="7694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rgbClr val="0070C0"/>
                </a:solidFill>
              </a:rPr>
              <a:t>Có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bao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nhiêu</a:t>
            </a:r>
            <a:r>
              <a:rPr lang="en-US" dirty="0" smtClean="0">
                <a:solidFill>
                  <a:srgbClr val="0070C0"/>
                </a:solidFill>
              </a:rPr>
              <a:t> con </a:t>
            </a:r>
            <a:r>
              <a:rPr lang="en-US" dirty="0" err="1" smtClean="0">
                <a:solidFill>
                  <a:srgbClr val="0070C0"/>
                </a:solidFill>
              </a:rPr>
              <a:t>vật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có</a:t>
            </a:r>
            <a:r>
              <a:rPr lang="en-US" dirty="0" smtClean="0">
                <a:solidFill>
                  <a:srgbClr val="0070C0"/>
                </a:solidFill>
              </a:rPr>
              <a:t> 6 </a:t>
            </a:r>
            <a:r>
              <a:rPr lang="en-US" dirty="0" err="1" smtClean="0">
                <a:solidFill>
                  <a:srgbClr val="0070C0"/>
                </a:solidFill>
              </a:rPr>
              <a:t>chân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  <a:endParaRPr lang="vi-VN" dirty="0">
              <a:solidFill>
                <a:srgbClr val="0070C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34921" r="22583" b="43254"/>
          <a:stretch/>
        </p:blipFill>
        <p:spPr bwMode="auto">
          <a:xfrm>
            <a:off x="304800" y="2209800"/>
            <a:ext cx="8607133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4388" y="382241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</a:t>
            </a:r>
            <a:endParaRPr lang="vi-VN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19400" y="39624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</a:t>
            </a:r>
            <a:endParaRPr lang="vi-VN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483744" y="382241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8</a:t>
            </a:r>
            <a:endParaRPr lang="vi-VN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396239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8</a:t>
            </a:r>
            <a:endParaRPr lang="vi-VN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772400" y="382241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6</a:t>
            </a:r>
            <a:endParaRPr lang="vi-VN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513348" y="457199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3</a:t>
            </a:r>
            <a:endParaRPr lang="vi-VN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8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9" t="46181" r="34271" b="36955"/>
          <a:stretch/>
        </p:blipFill>
        <p:spPr bwMode="auto">
          <a:xfrm>
            <a:off x="50124" y="4757057"/>
            <a:ext cx="7493675" cy="216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304800" y="466130"/>
            <a:ext cx="739588" cy="75134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/>
              <a:t>4</a:t>
            </a:r>
            <a:endParaRPr lang="vi-VN" sz="7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066800" y="584117"/>
            <a:ext cx="838200" cy="6440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</a:rPr>
              <a:t>Số</a:t>
            </a:r>
            <a:endParaRPr lang="vi-VN" sz="4400" dirty="0">
              <a:solidFill>
                <a:srgbClr val="0070C0"/>
              </a:solidFill>
            </a:endParaRPr>
          </a:p>
        </p:txBody>
      </p:sp>
      <p:sp>
        <p:nvSpPr>
          <p:cNvPr id="6" name="Title 6"/>
          <p:cNvSpPr txBox="1">
            <a:spLocks/>
          </p:cNvSpPr>
          <p:nvPr/>
        </p:nvSpPr>
        <p:spPr>
          <a:xfrm>
            <a:off x="1828800" y="457200"/>
            <a:ext cx="505267" cy="923330"/>
          </a:xfrm>
          <a:prstGeom prst="rect">
            <a:avLst/>
          </a:prstGeom>
          <a:noFill/>
        </p:spPr>
        <p:txBody>
          <a:bodyPr vert="horz" wrap="non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15" t="21825" r="33292" b="31150"/>
          <a:stretch/>
        </p:blipFill>
        <p:spPr bwMode="auto">
          <a:xfrm>
            <a:off x="2499411" y="81776"/>
            <a:ext cx="6492189" cy="494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156874" y="5029200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8221" y="5069114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2400" y="6019800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19400" y="5943600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02605" y="6019800"/>
            <a:ext cx="6858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2797" y="505807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8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78945" y="504702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1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0242" y="601980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7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0124" y="59325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9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5153" y="600875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0</a:t>
            </a:r>
            <a:endParaRPr lang="vi-VN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24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9" grpId="0" animBg="1"/>
      <p:bldP spid="10" grpId="0" animBg="1"/>
      <p:bldP spid="11" grpId="0" animBg="1"/>
      <p:bldP spid="12" grpId="0" animBg="1"/>
      <p:bldP spid="13" grpId="0" animBg="1"/>
      <p:bldP spid="7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73</Words>
  <Application>Microsoft Office PowerPoint</Application>
  <PresentationFormat>On-screen Show (4:3)</PresentationFormat>
  <Paragraphs>41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Arial-Rounded</vt:lpstr>
      <vt:lpstr>等线</vt:lpstr>
      <vt:lpstr>HP001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7</cp:revision>
  <dcterms:created xsi:type="dcterms:W3CDTF">2006-08-16T00:00:00Z</dcterms:created>
  <dcterms:modified xsi:type="dcterms:W3CDTF">2025-04-11T11:46:23Z</dcterms:modified>
</cp:coreProperties>
</file>