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8"/>
  </p:notesMasterIdLst>
  <p:sldIdLst>
    <p:sldId id="261" r:id="rId3"/>
    <p:sldId id="256" r:id="rId4"/>
    <p:sldId id="258" r:id="rId5"/>
    <p:sldId id="259" r:id="rId6"/>
    <p:sldId id="260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171" autoAdjust="0"/>
  </p:normalViewPr>
  <p:slideViewPr>
    <p:cSldViewPr>
      <p:cViewPr varScale="1">
        <p:scale>
          <a:sx n="65" d="100"/>
          <a:sy n="65" d="100"/>
        </p:scale>
        <p:origin x="153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7ABA3E-14D8-4136-8909-9248C627D1F5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67BE21-BD0F-4DDF-970D-EBCE519279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1600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baseline="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D4C845-2BE2-4423-97B3-49F88020EF3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32067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95ABC0-27D5-4E6E-A325-7B70127DA8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1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1F582B-1046-4366-AC1F-DC9229FBA0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1" y="3602037"/>
            <a:ext cx="6858000" cy="165576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13" indent="0" algn="ctr">
              <a:buNone/>
              <a:defRPr sz="1500"/>
            </a:lvl2pPr>
            <a:lvl3pPr marL="685827" indent="0" algn="ctr">
              <a:buNone/>
              <a:defRPr sz="1350"/>
            </a:lvl3pPr>
            <a:lvl4pPr marL="1028740" indent="0" algn="ctr">
              <a:buNone/>
              <a:defRPr sz="1200"/>
            </a:lvl4pPr>
            <a:lvl5pPr marL="1371652" indent="0" algn="ctr">
              <a:buNone/>
              <a:defRPr sz="1200"/>
            </a:lvl5pPr>
            <a:lvl6pPr marL="1714565" indent="0" algn="ctr">
              <a:buNone/>
              <a:defRPr sz="1200"/>
            </a:lvl6pPr>
            <a:lvl7pPr marL="2057479" indent="0" algn="ctr">
              <a:buNone/>
              <a:defRPr sz="1200"/>
            </a:lvl7pPr>
            <a:lvl8pPr marL="2400392" indent="0" algn="ctr">
              <a:buNone/>
              <a:defRPr sz="1200"/>
            </a:lvl8pPr>
            <a:lvl9pPr marL="2743305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11E160-D4AC-40DA-A8A1-239A74E202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180B14-EEBF-4E11-BA20-5111AC80B3B0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4/11/2025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C014BA-8CF2-4CB3-864C-08678D7F6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DC4EE1-344D-4E9E-8FF9-2FAD92E59B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4C2F0-BAD7-48B6-B1FA-F6584B995D2F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2347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B224A2-F17A-4304-BECB-67ECB54ACB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2DAA78-20D4-4A6E-BC8F-EBE095AD8F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8A9F60-DB05-42CF-92AB-9233A8F127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180B14-EEBF-4E11-BA20-5111AC80B3B0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4/11/2025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6984DD-E3DD-4B57-BC60-94A2332883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EC9638-87B9-4E29-80FA-11395BDF2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4C2F0-BAD7-48B6-B1FA-F6584B995D2F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79148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656C11-74B1-4D92-B659-CCAF693091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8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942428-9C6F-422A-86D6-295C4FB0CE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5"/>
            <a:ext cx="7886700" cy="1500186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1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27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5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6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7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9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30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3E207E-1980-45FC-AE3C-AC0721F4A6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180B14-EEBF-4E11-BA20-5111AC80B3B0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4/11/2025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C9FDFE-6E65-4EE7-8A66-E88B4E7ED7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22E2E8-B390-41B8-A909-AB848449D8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4C2F0-BAD7-48B6-B1FA-F6584B995D2F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83852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218FF0-B2D1-42BA-8D6E-38C5E82C66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A31F97-BEFE-483B-B29F-B8E7FDA88E2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C9CDCD-6ABD-44D4-89C1-B7FA0A46A9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FF4B5E-FEBF-4E94-AD1F-A9D4585993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180B14-EEBF-4E11-BA20-5111AC80B3B0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4/11/2025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A9EB7C-116F-4CBD-BFA1-30C968BC2B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261032-D732-42EE-9278-248CF6E192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4C2F0-BAD7-48B6-B1FA-F6584B995D2F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67285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B7A4D8-8847-4CDD-98D7-82A635EFE2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8C755A-8266-4A6F-BD31-BF54E1C0E0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3" y="1681162"/>
            <a:ext cx="3868340" cy="82391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13" indent="0">
              <a:buNone/>
              <a:defRPr sz="1500" b="1"/>
            </a:lvl2pPr>
            <a:lvl3pPr marL="685827" indent="0">
              <a:buNone/>
              <a:defRPr sz="1350" b="1"/>
            </a:lvl3pPr>
            <a:lvl4pPr marL="1028740" indent="0">
              <a:buNone/>
              <a:defRPr sz="1200" b="1"/>
            </a:lvl4pPr>
            <a:lvl5pPr marL="1371652" indent="0">
              <a:buNone/>
              <a:defRPr sz="1200" b="1"/>
            </a:lvl5pPr>
            <a:lvl6pPr marL="1714565" indent="0">
              <a:buNone/>
              <a:defRPr sz="1200" b="1"/>
            </a:lvl6pPr>
            <a:lvl7pPr marL="2057479" indent="0">
              <a:buNone/>
              <a:defRPr sz="1200" b="1"/>
            </a:lvl7pPr>
            <a:lvl8pPr marL="2400392" indent="0">
              <a:buNone/>
              <a:defRPr sz="1200" b="1"/>
            </a:lvl8pPr>
            <a:lvl9pPr marL="2743305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73CE58-7493-4507-994A-A711592FA4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3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E9FA521-81B4-49F8-B544-422E0573B6C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2"/>
            <a:ext cx="3887391" cy="82391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13" indent="0">
              <a:buNone/>
              <a:defRPr sz="1500" b="1"/>
            </a:lvl2pPr>
            <a:lvl3pPr marL="685827" indent="0">
              <a:buNone/>
              <a:defRPr sz="1350" b="1"/>
            </a:lvl3pPr>
            <a:lvl4pPr marL="1028740" indent="0">
              <a:buNone/>
              <a:defRPr sz="1200" b="1"/>
            </a:lvl4pPr>
            <a:lvl5pPr marL="1371652" indent="0">
              <a:buNone/>
              <a:defRPr sz="1200" b="1"/>
            </a:lvl5pPr>
            <a:lvl6pPr marL="1714565" indent="0">
              <a:buNone/>
              <a:defRPr sz="1200" b="1"/>
            </a:lvl6pPr>
            <a:lvl7pPr marL="2057479" indent="0">
              <a:buNone/>
              <a:defRPr sz="1200" b="1"/>
            </a:lvl7pPr>
            <a:lvl8pPr marL="2400392" indent="0">
              <a:buNone/>
              <a:defRPr sz="1200" b="1"/>
            </a:lvl8pPr>
            <a:lvl9pPr marL="2743305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AF8CFCC-49A2-4680-96AC-F0EE1601F89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177E1CA-DE52-4A6D-8707-5B96CF0324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180B14-EEBF-4E11-BA20-5111AC80B3B0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4/11/2025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5E2616A-BF6C-44ED-8F5C-DFAF965098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CC49DCA-E72D-46E6-ABFE-C6E1E9BCAC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4C2F0-BAD7-48B6-B1FA-F6584B995D2F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276857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0B536D-09A6-4CDC-B48C-1F89FDF8B3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F403403-E06C-480B-8729-56C1F793D5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180B14-EEBF-4E11-BA20-5111AC80B3B0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4/11/2025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05813FE-C04F-45E8-8E0B-967AD5E71E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589E2B6-A34F-40C3-A7F1-AAE41A625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4C2F0-BAD7-48B6-B1FA-F6584B995D2F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033658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1088C84-1BAC-4C7C-976E-9C8AC2BEC4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180B14-EEBF-4E11-BA20-5111AC80B3B0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4/11/2025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7369EE5-78A2-4578-9174-62CC84E83F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B4513F-0535-4FE6-A967-2135482BE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4C2F0-BAD7-48B6-B1FA-F6584B995D2F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11839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D90C0-B1F5-4F28-A838-2811CF760A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C4120B-B32F-473B-85D2-C49D36EF3D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49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BCE17F7-C224-4CC1-BCC4-4EE809B378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1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13" indent="0">
              <a:buNone/>
              <a:defRPr sz="1050"/>
            </a:lvl2pPr>
            <a:lvl3pPr marL="685827" indent="0">
              <a:buNone/>
              <a:defRPr sz="900"/>
            </a:lvl3pPr>
            <a:lvl4pPr marL="1028740" indent="0">
              <a:buNone/>
              <a:defRPr sz="750"/>
            </a:lvl4pPr>
            <a:lvl5pPr marL="1371652" indent="0">
              <a:buNone/>
              <a:defRPr sz="750"/>
            </a:lvl5pPr>
            <a:lvl6pPr marL="1714565" indent="0">
              <a:buNone/>
              <a:defRPr sz="750"/>
            </a:lvl6pPr>
            <a:lvl7pPr marL="2057479" indent="0">
              <a:buNone/>
              <a:defRPr sz="750"/>
            </a:lvl7pPr>
            <a:lvl8pPr marL="2400392" indent="0">
              <a:buNone/>
              <a:defRPr sz="750"/>
            </a:lvl8pPr>
            <a:lvl9pPr marL="2743305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F1CB64-27FA-49AE-8058-EB02D1EB3F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180B14-EEBF-4E11-BA20-5111AC80B3B0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4/11/2025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660307-072E-4661-9E2C-2BBB0A3B6A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D24281-4A36-4861-B9D5-0266E0BCE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4C2F0-BAD7-48B6-B1FA-F6584B995D2F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68389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A3086A-C102-41B4-89AA-C541C335D3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4BC0034-F3D1-4A1A-8BC4-AFEC4F83CA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49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13" indent="0">
              <a:buNone/>
              <a:defRPr sz="2100"/>
            </a:lvl2pPr>
            <a:lvl3pPr marL="685827" indent="0">
              <a:buNone/>
              <a:defRPr sz="1800"/>
            </a:lvl3pPr>
            <a:lvl4pPr marL="1028740" indent="0">
              <a:buNone/>
              <a:defRPr sz="1500"/>
            </a:lvl4pPr>
            <a:lvl5pPr marL="1371652" indent="0">
              <a:buNone/>
              <a:defRPr sz="1500"/>
            </a:lvl5pPr>
            <a:lvl6pPr marL="1714565" indent="0">
              <a:buNone/>
              <a:defRPr sz="1500"/>
            </a:lvl6pPr>
            <a:lvl7pPr marL="2057479" indent="0">
              <a:buNone/>
              <a:defRPr sz="1500"/>
            </a:lvl7pPr>
            <a:lvl8pPr marL="2400392" indent="0">
              <a:buNone/>
              <a:defRPr sz="1500"/>
            </a:lvl8pPr>
            <a:lvl9pPr marL="2743305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0E8423D-04D2-49E1-93B2-8CD81ADA72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1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13" indent="0">
              <a:buNone/>
              <a:defRPr sz="1050"/>
            </a:lvl2pPr>
            <a:lvl3pPr marL="685827" indent="0">
              <a:buNone/>
              <a:defRPr sz="900"/>
            </a:lvl3pPr>
            <a:lvl4pPr marL="1028740" indent="0">
              <a:buNone/>
              <a:defRPr sz="750"/>
            </a:lvl4pPr>
            <a:lvl5pPr marL="1371652" indent="0">
              <a:buNone/>
              <a:defRPr sz="750"/>
            </a:lvl5pPr>
            <a:lvl6pPr marL="1714565" indent="0">
              <a:buNone/>
              <a:defRPr sz="750"/>
            </a:lvl6pPr>
            <a:lvl7pPr marL="2057479" indent="0">
              <a:buNone/>
              <a:defRPr sz="750"/>
            </a:lvl7pPr>
            <a:lvl8pPr marL="2400392" indent="0">
              <a:buNone/>
              <a:defRPr sz="750"/>
            </a:lvl8pPr>
            <a:lvl9pPr marL="2743305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F67363-82E3-454D-8D3A-3ADE56B726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180B14-EEBF-4E11-BA20-5111AC80B3B0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4/11/2025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6E1E0C-EDC4-4F71-A9D0-EC72006DC7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999469-8876-4E58-A7ED-A7B59541A5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4C2F0-BAD7-48B6-B1FA-F6584B995D2F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9061375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53F732-C97D-4FA7-84A9-EC25FD870C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D3044A-79D7-47F6-9FED-3536E5E61B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3EB934-9319-46B2-8338-7166341701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180B14-EEBF-4E11-BA20-5111AC80B3B0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4/11/2025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93AF5F-F616-4C0C-8F7B-B59F5300ED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BC59FE-506E-4F91-BEBC-47618EADEB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4C2F0-BAD7-48B6-B1FA-F6584B995D2F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1674236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42C6BCC-DA52-4D17-AD2C-C5C30E22F9A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7" y="365127"/>
            <a:ext cx="1971675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CD85513-2A28-4E58-A48F-BD441D21F3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7"/>
            <a:ext cx="5800725" cy="581183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DF9803-F722-4915-A7DD-CB3E4754E0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180B14-EEBF-4E11-BA20-5111AC80B3B0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4/11/2025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923813-55F6-4456-A26B-E3E3CA959C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8C0627-5C4C-4693-A560-63DE6D30D3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4C2F0-BAD7-48B6-B1FA-F6584B995D2F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9937044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4" y="0"/>
            <a:ext cx="7524328" cy="1179288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Free PPT _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979713" y="1316766"/>
            <a:ext cx="6912769" cy="61419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25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1990056" y="2218996"/>
            <a:ext cx="6912769" cy="3994316"/>
          </a:xfrm>
          <a:prstGeom prst="rect">
            <a:avLst/>
          </a:prstGeom>
        </p:spPr>
        <p:txBody>
          <a:bodyPr lIns="527987" anchor="t"/>
          <a:lstStyle>
            <a:lvl1pPr marL="0" indent="0">
              <a:buNone/>
              <a:defRPr sz="1425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87546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D0353B5-1A6E-4DF9-942D-39509F664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1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125A70-0DB2-4654-9E1B-9BF796B455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1" y="1825625"/>
            <a:ext cx="78867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D5C08E-1895-4BB2-9734-88D537D105B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1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180B14-EEBF-4E11-BA20-5111AC80B3B0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4/11/2025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7B6174-DF00-42C4-A711-C51F22DED7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1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E6BDA7-E310-4C24-98B4-77636A915A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4C2F0-BAD7-48B6-B1FA-F6584B995D2F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907414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685827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6" indent="-171456" algn="l" defTabSz="685827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69" indent="-171456" algn="l" defTabSz="685827" rtl="0" eaLnBrk="1" latinLnBrk="0" hangingPunct="1">
        <a:lnSpc>
          <a:spcPct val="90000"/>
        </a:lnSpc>
        <a:spcBef>
          <a:spcPts val="376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83" indent="-171456" algn="l" defTabSz="685827" rtl="0" eaLnBrk="1" latinLnBrk="0" hangingPunct="1">
        <a:lnSpc>
          <a:spcPct val="90000"/>
        </a:lnSpc>
        <a:spcBef>
          <a:spcPts val="376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96" indent="-171456" algn="l" defTabSz="685827" rtl="0" eaLnBrk="1" latinLnBrk="0" hangingPunct="1">
        <a:lnSpc>
          <a:spcPct val="90000"/>
        </a:lnSpc>
        <a:spcBef>
          <a:spcPts val="376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109" indent="-171456" algn="l" defTabSz="685827" rtl="0" eaLnBrk="1" latinLnBrk="0" hangingPunct="1">
        <a:lnSpc>
          <a:spcPct val="90000"/>
        </a:lnSpc>
        <a:spcBef>
          <a:spcPts val="376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6023" indent="-171456" algn="l" defTabSz="685827" rtl="0" eaLnBrk="1" latinLnBrk="0" hangingPunct="1">
        <a:lnSpc>
          <a:spcPct val="90000"/>
        </a:lnSpc>
        <a:spcBef>
          <a:spcPts val="376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935" indent="-171456" algn="l" defTabSz="685827" rtl="0" eaLnBrk="1" latinLnBrk="0" hangingPunct="1">
        <a:lnSpc>
          <a:spcPct val="90000"/>
        </a:lnSpc>
        <a:spcBef>
          <a:spcPts val="376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848" indent="-171456" algn="l" defTabSz="685827" rtl="0" eaLnBrk="1" latinLnBrk="0" hangingPunct="1">
        <a:lnSpc>
          <a:spcPct val="90000"/>
        </a:lnSpc>
        <a:spcBef>
          <a:spcPts val="376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761" indent="-171456" algn="l" defTabSz="685827" rtl="0" eaLnBrk="1" latinLnBrk="0" hangingPunct="1">
        <a:lnSpc>
          <a:spcPct val="90000"/>
        </a:lnSpc>
        <a:spcBef>
          <a:spcPts val="376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2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13" algn="l" defTabSz="68582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27" algn="l" defTabSz="68582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40" algn="l" defTabSz="68582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52" algn="l" defTabSz="68582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65" algn="l" defTabSz="68582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79" algn="l" defTabSz="68582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92" algn="l" defTabSz="68582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305" algn="l" defTabSz="68582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7830" y="1896220"/>
            <a:ext cx="1497174" cy="501469"/>
          </a:xfrm>
          <a:prstGeom prst="rect">
            <a:avLst/>
          </a:prstGeom>
        </p:spPr>
      </p:pic>
      <p:pic>
        <p:nvPicPr>
          <p:cNvPr id="81" name="图片 8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990554" y="2851558"/>
            <a:ext cx="6857999" cy="2253179"/>
          </a:xfrm>
          <a:prstGeom prst="rect">
            <a:avLst/>
          </a:prstGeom>
        </p:spPr>
      </p:pic>
      <p:pic>
        <p:nvPicPr>
          <p:cNvPr id="82" name="图片 8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4514" y="4274218"/>
            <a:ext cx="7210169" cy="1131023"/>
          </a:xfrm>
          <a:prstGeom prst="rect">
            <a:avLst/>
          </a:prstGeom>
        </p:spPr>
      </p:pic>
      <p:sp>
        <p:nvSpPr>
          <p:cNvPr id="26" name="任意多边形 25"/>
          <p:cNvSpPr/>
          <p:nvPr/>
        </p:nvSpPr>
        <p:spPr>
          <a:xfrm>
            <a:off x="2220688" y="2507790"/>
            <a:ext cx="4690258" cy="2626443"/>
          </a:xfrm>
          <a:custGeom>
            <a:avLst/>
            <a:gdLst>
              <a:gd name="connsiteX0" fmla="*/ 2693773 w 5387546"/>
              <a:gd name="connsiteY0" fmla="*/ 0 h 2967166"/>
              <a:gd name="connsiteX1" fmla="*/ 5387546 w 5387546"/>
              <a:gd name="connsiteY1" fmla="*/ 2693773 h 2967166"/>
              <a:gd name="connsiteX2" fmla="*/ 5373741 w 5387546"/>
              <a:gd name="connsiteY2" fmla="*/ 2967166 h 2967166"/>
              <a:gd name="connsiteX3" fmla="*/ 13805 w 5387546"/>
              <a:gd name="connsiteY3" fmla="*/ 2967166 h 2967166"/>
              <a:gd name="connsiteX4" fmla="*/ 0 w 5387546"/>
              <a:gd name="connsiteY4" fmla="*/ 2693773 h 2967166"/>
              <a:gd name="connsiteX5" fmla="*/ 2693773 w 5387546"/>
              <a:gd name="connsiteY5" fmla="*/ 0 h 2967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7546" h="2967166">
                <a:moveTo>
                  <a:pt x="2693773" y="0"/>
                </a:moveTo>
                <a:cubicBezTo>
                  <a:pt x="4181503" y="0"/>
                  <a:pt x="5387546" y="1206043"/>
                  <a:pt x="5387546" y="2693773"/>
                </a:cubicBezTo>
                <a:lnTo>
                  <a:pt x="5373741" y="2967166"/>
                </a:lnTo>
                <a:lnTo>
                  <a:pt x="13805" y="2967166"/>
                </a:lnTo>
                <a:lnTo>
                  <a:pt x="0" y="2693773"/>
                </a:lnTo>
                <a:cubicBezTo>
                  <a:pt x="0" y="1206043"/>
                  <a:pt x="1206043" y="0"/>
                  <a:pt x="269377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cs typeface="+mn-ea"/>
              <a:sym typeface="+mn-lt"/>
            </a:endParaRPr>
          </a:p>
        </p:txBody>
      </p:sp>
      <p:sp>
        <p:nvSpPr>
          <p:cNvPr id="96" name="文本框 95"/>
          <p:cNvSpPr txBox="1"/>
          <p:nvPr/>
        </p:nvSpPr>
        <p:spPr>
          <a:xfrm>
            <a:off x="503260" y="2417977"/>
            <a:ext cx="8137478" cy="924432"/>
          </a:xfrm>
          <a:prstGeom prst="rect">
            <a:avLst/>
          </a:prstGeom>
          <a:noFill/>
        </p:spPr>
        <p:txBody>
          <a:bodyPr wrap="none" rtlCol="0">
            <a:prstTxWarp prst="textDoubleWave1">
              <a:avLst/>
            </a:prstTxWarp>
            <a:spAutoFit/>
          </a:bodyPr>
          <a:lstStyle/>
          <a:p>
            <a:pPr marL="0" marR="0" lvl="0" indent="0" algn="ct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700" b="1" i="0" u="none" strike="noStrike" kern="1200" cap="none" spc="0" normalizeH="0" baseline="0" noProof="0" dirty="0" err="1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Bài</a:t>
            </a:r>
            <a:r>
              <a:rPr kumimoji="0" lang="en-US" altLang="zh-CN" sz="27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2</a:t>
            </a:r>
            <a:r>
              <a:rPr kumimoji="0" lang="en-US" altLang="zh-CN" sz="2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: </a:t>
            </a:r>
            <a:r>
              <a:rPr kumimoji="0" lang="en-US" altLang="zh-CN" sz="27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Các</a:t>
            </a:r>
            <a:r>
              <a:rPr kumimoji="0" lang="en-US" altLang="zh-CN" sz="2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27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số</a:t>
            </a:r>
            <a:r>
              <a:rPr kumimoji="0" lang="en-US" altLang="zh-CN" sz="2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6, 7, 8, 9, 10 (</a:t>
            </a:r>
            <a:r>
              <a:rPr kumimoji="0" lang="en-US" altLang="zh-CN" sz="27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tiết</a:t>
            </a:r>
            <a:r>
              <a:rPr kumimoji="0" lang="en-US" altLang="zh-CN" sz="2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700" b="1" dirty="0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3</a:t>
            </a:r>
            <a:r>
              <a:rPr kumimoji="0" lang="en-US" altLang="zh-CN" sz="2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)</a:t>
            </a:r>
            <a:endParaRPr kumimoji="0" lang="en-US" altLang="zh-CN" sz="2700" b="1" i="0" u="none" strike="noStrike" kern="1200" cap="none" spc="0" normalizeH="0" baseline="0" noProof="0" dirty="0">
              <a:ln>
                <a:noFill/>
              </a:ln>
              <a:solidFill>
                <a:srgbClr val="FF660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89" name="图片 8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091882" y="1481653"/>
            <a:ext cx="1909120" cy="1847844"/>
          </a:xfrm>
          <a:prstGeom prst="rect">
            <a:avLst/>
          </a:prstGeom>
        </p:spPr>
      </p:pic>
      <p:pic>
        <p:nvPicPr>
          <p:cNvPr id="80" name="图片 79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77432"/>
          <a:stretch>
            <a:fillRect/>
          </a:stretch>
        </p:blipFill>
        <p:spPr>
          <a:xfrm>
            <a:off x="-13899" y="4258762"/>
            <a:ext cx="1547684" cy="911711"/>
          </a:xfrm>
          <a:prstGeom prst="rect">
            <a:avLst/>
          </a:prstGeom>
        </p:spPr>
      </p:pic>
      <p:grpSp>
        <p:nvGrpSpPr>
          <p:cNvPr id="108" name="组合 107"/>
          <p:cNvGrpSpPr/>
          <p:nvPr/>
        </p:nvGrpSpPr>
        <p:grpSpPr>
          <a:xfrm>
            <a:off x="-79948" y="3559868"/>
            <a:ext cx="1423261" cy="1511693"/>
            <a:chOff x="181346" y="1761375"/>
            <a:chExt cx="1517253" cy="2901593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86" name="图片 85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62"/>
          <a:stretch>
            <a:fillRect/>
          </a:stretch>
        </p:blipFill>
        <p:spPr>
          <a:xfrm>
            <a:off x="7517698" y="4462663"/>
            <a:ext cx="1566219" cy="911711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7933586" y="3588774"/>
            <a:ext cx="1224314" cy="1899692"/>
          </a:xfrm>
          <a:prstGeom prst="rect">
            <a:avLst/>
          </a:prstGeom>
        </p:spPr>
      </p:pic>
      <p:sp>
        <p:nvSpPr>
          <p:cNvPr id="92" name="任意多边形 91"/>
          <p:cNvSpPr/>
          <p:nvPr/>
        </p:nvSpPr>
        <p:spPr>
          <a:xfrm>
            <a:off x="-13898" y="5101224"/>
            <a:ext cx="9157899" cy="385997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C4D8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cs typeface="+mn-ea"/>
              <a:sym typeface="+mn-lt"/>
            </a:endParaRPr>
          </a:p>
        </p:txBody>
      </p:sp>
      <p:sp>
        <p:nvSpPr>
          <p:cNvPr id="111" name="任意多边形 110"/>
          <p:cNvSpPr/>
          <p:nvPr/>
        </p:nvSpPr>
        <p:spPr>
          <a:xfrm>
            <a:off x="2" y="5670137"/>
            <a:ext cx="9143999" cy="1036971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8CB8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cs typeface="+mn-ea"/>
              <a:sym typeface="+mn-lt"/>
            </a:endParaRPr>
          </a:p>
        </p:txBody>
      </p:sp>
      <p:sp>
        <p:nvSpPr>
          <p:cNvPr id="112" name="任意多边形 111"/>
          <p:cNvSpPr/>
          <p:nvPr/>
        </p:nvSpPr>
        <p:spPr>
          <a:xfrm>
            <a:off x="2" y="5464568"/>
            <a:ext cx="9143999" cy="258527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679C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cs typeface="+mn-ea"/>
              <a:sym typeface="+mn-lt"/>
            </a:endParaRPr>
          </a:p>
        </p:txBody>
      </p:sp>
      <p:sp>
        <p:nvSpPr>
          <p:cNvPr id="25" name="矩形 8">
            <a:extLst>
              <a:ext uri="{FF2B5EF4-FFF2-40B4-BE49-F238E27FC236}">
                <a16:creationId xmlns:a16="http://schemas.microsoft.com/office/drawing/2014/main" id="{6F1162E0-5263-4568-95A7-97DE0AA56844}"/>
              </a:ext>
            </a:extLst>
          </p:cNvPr>
          <p:cNvSpPr/>
          <p:nvPr/>
        </p:nvSpPr>
        <p:spPr>
          <a:xfrm>
            <a:off x="2220688" y="1910280"/>
            <a:ext cx="44732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4CA42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TOÁN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4CA42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29" name="矩形 8">
            <a:extLst>
              <a:ext uri="{FF2B5EF4-FFF2-40B4-BE49-F238E27FC236}">
                <a16:creationId xmlns:a16="http://schemas.microsoft.com/office/drawing/2014/main" id="{6F1162E0-5263-4568-95A7-97DE0AA56844}"/>
              </a:ext>
            </a:extLst>
          </p:cNvPr>
          <p:cNvSpPr/>
          <p:nvPr/>
        </p:nvSpPr>
        <p:spPr>
          <a:xfrm>
            <a:off x="1574963" y="393989"/>
            <a:ext cx="59801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UBND QUẬN DƯƠNG KINH</a:t>
            </a:r>
          </a:p>
          <a:p>
            <a:pPr marL="0" marR="0" lvl="0" indent="0" algn="ct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TRƯỜNG TIỂU HỌC ANH DŨNG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3641507" y="1055266"/>
            <a:ext cx="1847088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6485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decel="506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53" presetClass="entr" presetSubtype="52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92" grpId="0" animBg="1"/>
      <p:bldP spid="111" grpId="0" animBg="1"/>
      <p:bldP spid="112" grpId="0" animBg="1"/>
      <p:bldP spid="25" grpId="0"/>
      <p:bldP spid="2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15" t="36904" r="24256" b="41667"/>
          <a:stretch/>
        </p:blipFill>
        <p:spPr bwMode="auto">
          <a:xfrm>
            <a:off x="-262466" y="3352800"/>
            <a:ext cx="9711266" cy="236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5" t="21667" r="79503" b="63333"/>
          <a:stretch/>
        </p:blipFill>
        <p:spPr bwMode="auto">
          <a:xfrm>
            <a:off x="152400" y="162231"/>
            <a:ext cx="3886200" cy="1532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val 4"/>
          <p:cNvSpPr/>
          <p:nvPr/>
        </p:nvSpPr>
        <p:spPr>
          <a:xfrm>
            <a:off x="304800" y="1761530"/>
            <a:ext cx="739588" cy="75134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smtClean="0"/>
              <a:t>1</a:t>
            </a:r>
            <a:endParaRPr lang="vi-VN" sz="7200" b="1" dirty="0"/>
          </a:p>
        </p:txBody>
      </p:sp>
      <p:sp>
        <p:nvSpPr>
          <p:cNvPr id="7" name="Title 6"/>
          <p:cNvSpPr txBox="1">
            <a:spLocks/>
          </p:cNvSpPr>
          <p:nvPr/>
        </p:nvSpPr>
        <p:spPr>
          <a:xfrm>
            <a:off x="1066800" y="1804993"/>
            <a:ext cx="7057958" cy="707886"/>
          </a:xfrm>
          <a:prstGeom prst="rect">
            <a:avLst/>
          </a:prstGeom>
          <a:noFill/>
        </p:spPr>
        <p:txBody>
          <a:bodyPr vert="horz" wrap="none" lIns="91440" tIns="45720" rIns="91440" bIns="4572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err="1" smtClean="0">
                <a:solidFill>
                  <a:srgbClr val="0070C0"/>
                </a:solidFill>
              </a:rPr>
              <a:t>Chọn</a:t>
            </a:r>
            <a:r>
              <a:rPr lang="en-US" sz="4000" dirty="0" smtClean="0">
                <a:solidFill>
                  <a:srgbClr val="0070C0"/>
                </a:solidFill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</a:rPr>
              <a:t>số</a:t>
            </a:r>
            <a:r>
              <a:rPr lang="en-US" sz="4000" dirty="0" smtClean="0">
                <a:solidFill>
                  <a:srgbClr val="0070C0"/>
                </a:solidFill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</a:rPr>
              <a:t>thích</a:t>
            </a:r>
            <a:r>
              <a:rPr lang="en-US" sz="4000" dirty="0" smtClean="0">
                <a:solidFill>
                  <a:srgbClr val="0070C0"/>
                </a:solidFill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</a:rPr>
              <a:t>hợp</a:t>
            </a:r>
            <a:r>
              <a:rPr lang="en-US" sz="4000" dirty="0" smtClean="0">
                <a:solidFill>
                  <a:srgbClr val="0070C0"/>
                </a:solidFill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</a:rPr>
              <a:t>với</a:t>
            </a:r>
            <a:r>
              <a:rPr lang="en-US" sz="4000" dirty="0" smtClean="0">
                <a:solidFill>
                  <a:srgbClr val="0070C0"/>
                </a:solidFill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</a:rPr>
              <a:t>số</a:t>
            </a:r>
            <a:r>
              <a:rPr lang="en-US" sz="4000" dirty="0" smtClean="0">
                <a:solidFill>
                  <a:srgbClr val="0070C0"/>
                </a:solidFill>
              </a:rPr>
              <a:t> con </a:t>
            </a:r>
            <a:r>
              <a:rPr lang="en-US" sz="4000" dirty="0" err="1" smtClean="0">
                <a:solidFill>
                  <a:srgbClr val="0070C0"/>
                </a:solidFill>
              </a:rPr>
              <a:t>vật</a:t>
            </a:r>
            <a:r>
              <a:rPr lang="en-US" sz="4000" dirty="0">
                <a:solidFill>
                  <a:srgbClr val="0070C0"/>
                </a:solidFill>
              </a:rPr>
              <a:t>.</a:t>
            </a:r>
            <a:endParaRPr lang="vi-VN" sz="4000" dirty="0">
              <a:solidFill>
                <a:srgbClr val="0070C0"/>
              </a:solidFill>
            </a:endParaRPr>
          </a:p>
        </p:txBody>
      </p:sp>
      <p:sp>
        <p:nvSpPr>
          <p:cNvPr id="3" name="Oval 2"/>
          <p:cNvSpPr/>
          <p:nvPr/>
        </p:nvSpPr>
        <p:spPr>
          <a:xfrm>
            <a:off x="8146529" y="3733800"/>
            <a:ext cx="762000" cy="609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04" t="30110" r="25459" b="48065"/>
          <a:stretch/>
        </p:blipFill>
        <p:spPr bwMode="auto">
          <a:xfrm>
            <a:off x="-91923" y="3270187"/>
            <a:ext cx="9388323" cy="2368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Oval 15"/>
          <p:cNvSpPr/>
          <p:nvPr/>
        </p:nvSpPr>
        <p:spPr>
          <a:xfrm>
            <a:off x="674594" y="4559423"/>
            <a:ext cx="685800" cy="50074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7" name="Oval 16"/>
          <p:cNvSpPr/>
          <p:nvPr/>
        </p:nvSpPr>
        <p:spPr>
          <a:xfrm>
            <a:off x="5257800" y="4487150"/>
            <a:ext cx="685800" cy="50074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40" t="29216" r="29722" b="38660"/>
          <a:stretch/>
        </p:blipFill>
        <p:spPr bwMode="auto">
          <a:xfrm>
            <a:off x="304800" y="2694324"/>
            <a:ext cx="8549189" cy="3935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Oval 18"/>
          <p:cNvSpPr/>
          <p:nvPr/>
        </p:nvSpPr>
        <p:spPr>
          <a:xfrm>
            <a:off x="3307444" y="3421275"/>
            <a:ext cx="685800" cy="50074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0" name="Oval 19"/>
          <p:cNvSpPr/>
          <p:nvPr/>
        </p:nvSpPr>
        <p:spPr>
          <a:xfrm>
            <a:off x="7781858" y="2967236"/>
            <a:ext cx="685800" cy="50074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1" name="Oval 20"/>
          <p:cNvSpPr/>
          <p:nvPr/>
        </p:nvSpPr>
        <p:spPr>
          <a:xfrm>
            <a:off x="919909" y="5638800"/>
            <a:ext cx="685800" cy="50074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4" name="Oval 23"/>
          <p:cNvSpPr/>
          <p:nvPr/>
        </p:nvSpPr>
        <p:spPr>
          <a:xfrm>
            <a:off x="5168901" y="5638799"/>
            <a:ext cx="685800" cy="50074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16312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3" grpId="0" animBg="1"/>
      <p:bldP spid="3" grpId="2" animBg="1"/>
      <p:bldP spid="16" grpId="0" animBg="1"/>
      <p:bldP spid="16" grpId="1" animBg="1"/>
      <p:bldP spid="17" grpId="0" animBg="1"/>
      <p:bldP spid="17" grpId="1" animBg="1"/>
      <p:bldP spid="19" grpId="0" animBg="1"/>
      <p:bldP spid="20" grpId="0" animBg="1"/>
      <p:bldP spid="21" grpId="0" animBg="1"/>
      <p:bldP spid="2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49" t="34920" r="25594" b="41568"/>
          <a:stretch/>
        </p:blipFill>
        <p:spPr bwMode="auto">
          <a:xfrm>
            <a:off x="-380999" y="2360029"/>
            <a:ext cx="9677399" cy="27453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val 3"/>
          <p:cNvSpPr/>
          <p:nvPr/>
        </p:nvSpPr>
        <p:spPr>
          <a:xfrm>
            <a:off x="304800" y="466130"/>
            <a:ext cx="739588" cy="75134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smtClean="0"/>
              <a:t>2</a:t>
            </a:r>
            <a:endParaRPr lang="vi-VN" sz="7200" b="1" dirty="0"/>
          </a:p>
        </p:txBody>
      </p:sp>
      <p:sp>
        <p:nvSpPr>
          <p:cNvPr id="6" name="Title 6"/>
          <p:cNvSpPr txBox="1">
            <a:spLocks/>
          </p:cNvSpPr>
          <p:nvPr/>
        </p:nvSpPr>
        <p:spPr>
          <a:xfrm>
            <a:off x="1089636" y="381000"/>
            <a:ext cx="6377964" cy="923330"/>
          </a:xfrm>
          <a:prstGeom prst="rect">
            <a:avLst/>
          </a:prstGeom>
          <a:noFill/>
        </p:spPr>
        <p:txBody>
          <a:bodyPr vert="horz" wrap="none" lIns="91440" tIns="45720" rIns="91440" bIns="4572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 err="1" smtClean="0">
                <a:solidFill>
                  <a:srgbClr val="0070C0"/>
                </a:solidFill>
              </a:rPr>
              <a:t>Chọn</a:t>
            </a:r>
            <a:r>
              <a:rPr lang="en-US" sz="5400" dirty="0" smtClean="0">
                <a:solidFill>
                  <a:srgbClr val="0070C0"/>
                </a:solidFill>
              </a:rPr>
              <a:t> </a:t>
            </a:r>
            <a:r>
              <a:rPr lang="en-US" sz="5400" dirty="0" err="1" smtClean="0">
                <a:solidFill>
                  <a:srgbClr val="0070C0"/>
                </a:solidFill>
              </a:rPr>
              <a:t>câu</a:t>
            </a:r>
            <a:r>
              <a:rPr lang="en-US" sz="5400" dirty="0" smtClean="0">
                <a:solidFill>
                  <a:srgbClr val="0070C0"/>
                </a:solidFill>
              </a:rPr>
              <a:t> </a:t>
            </a:r>
            <a:r>
              <a:rPr lang="en-US" sz="5400" dirty="0" err="1" smtClean="0">
                <a:solidFill>
                  <a:srgbClr val="0070C0"/>
                </a:solidFill>
              </a:rPr>
              <a:t>trả</a:t>
            </a:r>
            <a:r>
              <a:rPr lang="en-US" sz="5400" dirty="0" smtClean="0">
                <a:solidFill>
                  <a:srgbClr val="0070C0"/>
                </a:solidFill>
              </a:rPr>
              <a:t> </a:t>
            </a:r>
            <a:r>
              <a:rPr lang="en-US" sz="5400" dirty="0" err="1" smtClean="0">
                <a:solidFill>
                  <a:srgbClr val="0070C0"/>
                </a:solidFill>
              </a:rPr>
              <a:t>lời</a:t>
            </a:r>
            <a:r>
              <a:rPr lang="en-US" sz="5400" dirty="0" smtClean="0">
                <a:solidFill>
                  <a:srgbClr val="0070C0"/>
                </a:solidFill>
              </a:rPr>
              <a:t> </a:t>
            </a:r>
            <a:r>
              <a:rPr lang="en-US" sz="5400" dirty="0" err="1" smtClean="0">
                <a:solidFill>
                  <a:srgbClr val="0070C0"/>
                </a:solidFill>
              </a:rPr>
              <a:t>đúng</a:t>
            </a:r>
            <a:r>
              <a:rPr lang="en-US" sz="5400" dirty="0" smtClean="0">
                <a:solidFill>
                  <a:srgbClr val="0070C0"/>
                </a:solidFill>
              </a:rPr>
              <a:t>.</a:t>
            </a:r>
            <a:endParaRPr lang="vi-VN" sz="5400" dirty="0">
              <a:solidFill>
                <a:srgbClr val="0070C0"/>
              </a:solidFill>
            </a:endParaRPr>
          </a:p>
        </p:txBody>
      </p:sp>
      <p:sp>
        <p:nvSpPr>
          <p:cNvPr id="18" name="Title 6"/>
          <p:cNvSpPr txBox="1">
            <a:spLocks/>
          </p:cNvSpPr>
          <p:nvPr/>
        </p:nvSpPr>
        <p:spPr>
          <a:xfrm>
            <a:off x="-143142" y="1236077"/>
            <a:ext cx="9429954" cy="584775"/>
          </a:xfrm>
          <a:prstGeom prst="rect">
            <a:avLst/>
          </a:prstGeom>
          <a:noFill/>
        </p:spPr>
        <p:txBody>
          <a:bodyPr vert="horz" wrap="none" lIns="91440" tIns="45720" rIns="91440" bIns="4572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>
                <a:solidFill>
                  <a:srgbClr val="0070C0"/>
                </a:solidFill>
              </a:rPr>
              <a:t>Cho </a:t>
            </a:r>
            <a:r>
              <a:rPr lang="en-US" sz="3200" dirty="0" err="1" smtClean="0">
                <a:solidFill>
                  <a:srgbClr val="0070C0"/>
                </a:solidFill>
              </a:rPr>
              <a:t>thêm</a:t>
            </a:r>
            <a:r>
              <a:rPr lang="en-US" sz="3200" dirty="0" smtClean="0">
                <a:solidFill>
                  <a:srgbClr val="0070C0"/>
                </a:solidFill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</a:rPr>
              <a:t>trứng</a:t>
            </a:r>
            <a:r>
              <a:rPr lang="en-US" sz="3200" dirty="0" smtClean="0">
                <a:solidFill>
                  <a:srgbClr val="0070C0"/>
                </a:solidFill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</a:rPr>
              <a:t>vào</a:t>
            </a:r>
            <a:r>
              <a:rPr lang="en-US" sz="3200" dirty="0" smtClean="0">
                <a:solidFill>
                  <a:srgbClr val="0070C0"/>
                </a:solidFill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</a:rPr>
              <a:t>khay</a:t>
            </a:r>
            <a:r>
              <a:rPr lang="en-US" sz="3200" dirty="0" smtClean="0">
                <a:solidFill>
                  <a:srgbClr val="0070C0"/>
                </a:solidFill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</a:rPr>
              <a:t>để</a:t>
            </a:r>
            <a:r>
              <a:rPr lang="en-US" sz="3200" dirty="0" smtClean="0">
                <a:solidFill>
                  <a:srgbClr val="0070C0"/>
                </a:solidFill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</a:rPr>
              <a:t>trong</a:t>
            </a:r>
            <a:r>
              <a:rPr lang="en-US" sz="3200" dirty="0" smtClean="0">
                <a:solidFill>
                  <a:srgbClr val="0070C0"/>
                </a:solidFill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</a:rPr>
              <a:t>khay</a:t>
            </a:r>
            <a:r>
              <a:rPr lang="en-US" sz="3200" dirty="0" smtClean="0">
                <a:solidFill>
                  <a:srgbClr val="0070C0"/>
                </a:solidFill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</a:rPr>
              <a:t>có</a:t>
            </a:r>
            <a:r>
              <a:rPr lang="en-US" sz="3200" dirty="0" smtClean="0">
                <a:solidFill>
                  <a:srgbClr val="0070C0"/>
                </a:solidFill>
              </a:rPr>
              <a:t> 8 </a:t>
            </a:r>
            <a:r>
              <a:rPr lang="en-US" sz="3200" dirty="0" err="1" smtClean="0">
                <a:solidFill>
                  <a:srgbClr val="0070C0"/>
                </a:solidFill>
              </a:rPr>
              <a:t>quả</a:t>
            </a:r>
            <a:r>
              <a:rPr lang="en-US" sz="3200" dirty="0" smtClean="0">
                <a:solidFill>
                  <a:srgbClr val="0070C0"/>
                </a:solidFill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</a:rPr>
              <a:t>trứng</a:t>
            </a:r>
            <a:r>
              <a:rPr lang="en-US" sz="3200" dirty="0" smtClean="0">
                <a:solidFill>
                  <a:srgbClr val="0070C0"/>
                </a:solidFill>
              </a:rPr>
              <a:t>.</a:t>
            </a:r>
            <a:endParaRPr lang="vi-VN" sz="3200" dirty="0">
              <a:solidFill>
                <a:srgbClr val="0070C0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6366329" y="2895600"/>
            <a:ext cx="685800" cy="50074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38652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18" grpId="0"/>
      <p:bldP spid="2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43" t="27273" r="57697" b="55556"/>
          <a:stretch/>
        </p:blipFill>
        <p:spPr bwMode="auto">
          <a:xfrm>
            <a:off x="152399" y="152400"/>
            <a:ext cx="3247463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43" t="31300" r="27578" b="41319"/>
          <a:stretch/>
        </p:blipFill>
        <p:spPr bwMode="auto">
          <a:xfrm>
            <a:off x="457200" y="1934028"/>
            <a:ext cx="8189130" cy="3323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81544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85" t="26984" r="39204" b="29563"/>
          <a:stretch/>
        </p:blipFill>
        <p:spPr bwMode="auto">
          <a:xfrm>
            <a:off x="990600" y="0"/>
            <a:ext cx="7260515" cy="678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8170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59</Words>
  <Application>Microsoft Office PowerPoint</Application>
  <PresentationFormat>On-screen Show (4:3)</PresentationFormat>
  <Paragraphs>10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15" baseType="lpstr">
      <vt:lpstr>Arial-Rounded</vt:lpstr>
      <vt:lpstr>等线</vt:lpstr>
      <vt:lpstr>맑은 고딕</vt:lpstr>
      <vt:lpstr>宋体</vt:lpstr>
      <vt:lpstr>Arial</vt:lpstr>
      <vt:lpstr>Calibri</vt:lpstr>
      <vt:lpstr>Calibri Light</vt:lpstr>
      <vt:lpstr>Times New Roman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Windows User</cp:lastModifiedBy>
  <cp:revision>10</cp:revision>
  <dcterms:created xsi:type="dcterms:W3CDTF">2006-08-16T00:00:00Z</dcterms:created>
  <dcterms:modified xsi:type="dcterms:W3CDTF">2025-04-11T11:46:42Z</dcterms:modified>
</cp:coreProperties>
</file>