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9"/>
  </p:notesMasterIdLst>
  <p:sldIdLst>
    <p:sldId id="318" r:id="rId3"/>
    <p:sldId id="264" r:id="rId4"/>
    <p:sldId id="299" r:id="rId5"/>
    <p:sldId id="307" r:id="rId6"/>
    <p:sldId id="312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2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0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Cơ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vi-VN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2286000"/>
            <a:ext cx="3962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FF557-79BE-4C6B-AE02-FABDF8C9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00539"/>
            <a:ext cx="1447800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CDC69-8254-4DA3-A089-1740E4AA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493394" cy="46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836054" y="930674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4E2F6-51F7-4BFA-8F91-F2C7F80C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86" y="1857808"/>
            <a:ext cx="6176227" cy="4471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CA4BF-D276-4165-B8FB-8E2AD50447C1}"/>
              </a:ext>
            </a:extLst>
          </p:cNvPr>
          <p:cNvSpPr txBox="1"/>
          <p:nvPr/>
        </p:nvSpPr>
        <p:spPr>
          <a:xfrm>
            <a:off x="865031" y="469009"/>
            <a:ext cx="49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1115096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tai-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C058C-AA14-4013-B8BF-4C74CCA5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08" y="2350398"/>
            <a:ext cx="6818491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10C3A-BE77-4048-9885-39637BAC015F}"/>
              </a:ext>
            </a:extLst>
          </p:cNvPr>
          <p:cNvSpPr txBox="1"/>
          <p:nvPr/>
        </p:nvSpPr>
        <p:spPr>
          <a:xfrm>
            <a:off x="26670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4FA22-7702-4B20-94E7-8471D554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9600"/>
            <a:ext cx="2857324" cy="2529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1A273-0D44-4E88-A369-D89D8F1E3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535412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1133</TotalTime>
  <Words>100</Words>
  <Application>Microsoft Office PowerPoint</Application>
  <PresentationFormat>On-screen Show 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115</cp:revision>
  <dcterms:created xsi:type="dcterms:W3CDTF">2020-08-08T13:30:12Z</dcterms:created>
  <dcterms:modified xsi:type="dcterms:W3CDTF">2025-04-12T16:17:25Z</dcterms:modified>
</cp:coreProperties>
</file>