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303" r:id="rId3"/>
    <p:sldId id="276" r:id="rId4"/>
    <p:sldId id="298" r:id="rId5"/>
    <p:sldId id="302" r:id="rId6"/>
    <p:sldId id="300" r:id="rId7"/>
    <p:sldId id="299" r:id="rId8"/>
    <p:sldId id="30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CCFF"/>
    <a:srgbClr val="CCECFF"/>
    <a:srgbClr val="FFCC66"/>
    <a:srgbClr val="0000FF"/>
    <a:srgbClr val="66FFFF"/>
    <a:srgbClr val="FF6600"/>
    <a:srgbClr val="FF3300"/>
    <a:srgbClr val="FFCC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4A35B-7F20-4F7A-AC9A-322F0E1743F6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FB902-9F46-416D-98DA-14AB3C7C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06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70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FB902-9F46-416D-98DA-14AB3C7C5A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1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FB902-9F46-416D-98DA-14AB3C7C5A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1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FB902-9F46-416D-98DA-14AB3C7C5A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1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FB902-9F46-416D-98DA-14AB3C7C5A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1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3" indent="0" algn="ctr">
              <a:buNone/>
              <a:defRPr sz="1500"/>
            </a:lvl2pPr>
            <a:lvl3pPr marL="685827" indent="0" algn="ctr">
              <a:buNone/>
              <a:defRPr sz="1350"/>
            </a:lvl3pPr>
            <a:lvl4pPr marL="1028740" indent="0" algn="ctr">
              <a:buNone/>
              <a:defRPr sz="1200"/>
            </a:lvl4pPr>
            <a:lvl5pPr marL="1371652" indent="0" algn="ctr">
              <a:buNone/>
              <a:defRPr sz="1200"/>
            </a:lvl5pPr>
            <a:lvl6pPr marL="1714565" indent="0" algn="ctr">
              <a:buNone/>
              <a:defRPr sz="1200"/>
            </a:lvl6pPr>
            <a:lvl7pPr marL="2057479" indent="0" algn="ctr">
              <a:buNone/>
              <a:defRPr sz="1200"/>
            </a:lvl7pPr>
            <a:lvl8pPr marL="2400392" indent="0" algn="ctr">
              <a:buNone/>
              <a:defRPr sz="1200"/>
            </a:lvl8pPr>
            <a:lvl9pPr marL="2743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449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700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375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241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3" y="1681162"/>
            <a:ext cx="3868340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2"/>
            <a:ext cx="3887391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932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671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975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9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13" indent="0">
              <a:buNone/>
              <a:defRPr sz="2100"/>
            </a:lvl2pPr>
            <a:lvl3pPr marL="685827" indent="0">
              <a:buNone/>
              <a:defRPr sz="1800"/>
            </a:lvl3pPr>
            <a:lvl4pPr marL="1028740" indent="0">
              <a:buNone/>
              <a:defRPr sz="1500"/>
            </a:lvl4pPr>
            <a:lvl5pPr marL="1371652" indent="0">
              <a:buNone/>
              <a:defRPr sz="1500"/>
            </a:lvl5pPr>
            <a:lvl6pPr marL="1714565" indent="0">
              <a:buNone/>
              <a:defRPr sz="1500"/>
            </a:lvl6pPr>
            <a:lvl7pPr marL="2057479" indent="0">
              <a:buNone/>
              <a:defRPr sz="1500"/>
            </a:lvl7pPr>
            <a:lvl8pPr marL="2400392" indent="0">
              <a:buNone/>
              <a:defRPr sz="1500"/>
            </a:lvl8pPr>
            <a:lvl9pPr marL="274330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082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232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413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4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3" y="1316766"/>
            <a:ext cx="6912769" cy="614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6"/>
            <a:ext cx="6912769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2906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2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6" indent="-171456" algn="l" defTabSz="68582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8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96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2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35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48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61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3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27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5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6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79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9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0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30" y="1896220"/>
            <a:ext cx="1497174" cy="50146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990554" y="2851558"/>
            <a:ext cx="6857999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14" y="4274218"/>
            <a:ext cx="7210169" cy="113102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220688" y="2507790"/>
            <a:ext cx="4690258" cy="262644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97162" y="2639670"/>
            <a:ext cx="8750469" cy="1150591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20: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tập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chung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2" y="1481653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13899" y="4258762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-79948" y="3559868"/>
            <a:ext cx="1423261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517698" y="4462663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933586" y="3588774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3898" y="5101224"/>
            <a:ext cx="9157899" cy="38599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2" y="5670137"/>
            <a:ext cx="9143999" cy="103697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2" y="5464568"/>
            <a:ext cx="9143999" cy="25852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20688" y="1910280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682308" y="134929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748851" y="781260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72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6" y="175589"/>
            <a:ext cx="3544293" cy="157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Oval 31"/>
          <p:cNvSpPr/>
          <p:nvPr/>
        </p:nvSpPr>
        <p:spPr>
          <a:xfrm>
            <a:off x="420208" y="17526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1574442" y="1889107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1104" y="1916404"/>
            <a:ext cx="216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           ?</a:t>
            </a:r>
            <a:endParaRPr lang="vi-VN" sz="3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420208" y="2664984"/>
            <a:ext cx="8479105" cy="4080732"/>
            <a:chOff x="420208" y="2664984"/>
            <a:chExt cx="8479105" cy="4080732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309" y="2664984"/>
              <a:ext cx="7972004" cy="4080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20208" y="2895600"/>
              <a:ext cx="5751992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alphaLcParenR"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                                    b)</a:t>
              </a:r>
            </a:p>
            <a:p>
              <a:pPr marL="514350" indent="-514350">
                <a:buAutoNum type="alphaLcParenR"/>
              </a:pPr>
              <a:endPara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514350" indent="-514350">
                <a:buAutoNum type="alphaLcParenR"/>
              </a:pP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514350" indent="-514350">
                <a:buAutoNum type="alphaLcParenR"/>
              </a:pPr>
              <a:endPara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c)                                       d) </a:t>
              </a:r>
              <a:endParaRPr lang="vi-V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3674807" y="3962400"/>
              <a:ext cx="589640" cy="589640"/>
            </a:xfrm>
            <a:prstGeom prst="roundRect">
              <a:avLst/>
            </a:prstGeom>
            <a:ln>
              <a:solidFill>
                <a:srgbClr val="FF99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645310" y="6019800"/>
              <a:ext cx="589640" cy="589640"/>
            </a:xfrm>
            <a:prstGeom prst="roundRect">
              <a:avLst/>
            </a:prstGeom>
            <a:ln>
              <a:solidFill>
                <a:srgbClr val="FF99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8265429" y="3994059"/>
              <a:ext cx="589640" cy="589640"/>
            </a:xfrm>
            <a:prstGeom prst="roundRect">
              <a:avLst/>
            </a:prstGeom>
            <a:ln>
              <a:solidFill>
                <a:srgbClr val="FF99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8265429" y="6016750"/>
              <a:ext cx="589640" cy="589640"/>
            </a:xfrm>
            <a:prstGeom prst="roundRect">
              <a:avLst/>
            </a:prstGeom>
            <a:ln>
              <a:solidFill>
                <a:srgbClr val="FF99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" name="TextBox 39"/>
          <p:cNvSpPr txBox="1"/>
          <p:nvPr/>
        </p:nvSpPr>
        <p:spPr>
          <a:xfrm>
            <a:off x="3788326" y="4025277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39"/>
          <p:cNvSpPr txBox="1"/>
          <p:nvPr/>
        </p:nvSpPr>
        <p:spPr>
          <a:xfrm>
            <a:off x="8378949" y="4074986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39"/>
          <p:cNvSpPr txBox="1"/>
          <p:nvPr/>
        </p:nvSpPr>
        <p:spPr>
          <a:xfrm>
            <a:off x="3733799" y="6073043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39"/>
          <p:cNvSpPr txBox="1"/>
          <p:nvPr/>
        </p:nvSpPr>
        <p:spPr>
          <a:xfrm>
            <a:off x="8276304" y="6076093"/>
            <a:ext cx="540533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36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5206" y="815003"/>
            <a:ext cx="71615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Sắp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xếp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bé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lớn</a:t>
            </a:r>
            <a:endParaRPr lang="vi-VN" sz="2600" b="1" dirty="0"/>
          </a:p>
        </p:txBody>
      </p:sp>
      <p:sp>
        <p:nvSpPr>
          <p:cNvPr id="4" name="Oval 3"/>
          <p:cNvSpPr/>
          <p:nvPr/>
        </p:nvSpPr>
        <p:spPr>
          <a:xfrm>
            <a:off x="420208" y="651199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09042"/>
            <a:ext cx="1721461" cy="154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717999"/>
            <a:ext cx="1680796" cy="157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23" y="1981933"/>
            <a:ext cx="1775680" cy="159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63583"/>
            <a:ext cx="1762125" cy="159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66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-0.65851 0.374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34" y="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-0.2191 0.33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5" y="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0.43055 0.33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28" y="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40364 0.3949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74" y="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840216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574442" y="97672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1104" y="1004020"/>
            <a:ext cx="216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           ?</a:t>
            </a:r>
            <a:endParaRPr lang="vi-VN" sz="32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95627" y="2514600"/>
            <a:ext cx="8114192" cy="220980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 + 5 =		  6 + 4 =		3 + 0 =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 – 4 = 		10 – 5 = 		5 – 0 =	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86791" y="3048455"/>
            <a:ext cx="589640" cy="589640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86791" y="3721512"/>
            <a:ext cx="589640" cy="589640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36204" y="3045996"/>
            <a:ext cx="589640" cy="589640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36204" y="3719053"/>
            <a:ext cx="589640" cy="589640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214716" y="3048000"/>
            <a:ext cx="589640" cy="589640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214716" y="3721057"/>
            <a:ext cx="589640" cy="589640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39"/>
          <p:cNvSpPr txBox="1"/>
          <p:nvPr/>
        </p:nvSpPr>
        <p:spPr>
          <a:xfrm>
            <a:off x="1794737" y="3102049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39"/>
          <p:cNvSpPr txBox="1"/>
          <p:nvPr/>
        </p:nvSpPr>
        <p:spPr>
          <a:xfrm>
            <a:off x="4646488" y="3132615"/>
            <a:ext cx="540533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39"/>
          <p:cNvSpPr txBox="1"/>
          <p:nvPr/>
        </p:nvSpPr>
        <p:spPr>
          <a:xfrm>
            <a:off x="7328236" y="3104748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39"/>
          <p:cNvSpPr txBox="1"/>
          <p:nvPr/>
        </p:nvSpPr>
        <p:spPr>
          <a:xfrm>
            <a:off x="1795333" y="3780504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39"/>
          <p:cNvSpPr txBox="1"/>
          <p:nvPr/>
        </p:nvSpPr>
        <p:spPr>
          <a:xfrm>
            <a:off x="4749724" y="3773130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39"/>
          <p:cNvSpPr txBox="1"/>
          <p:nvPr/>
        </p:nvSpPr>
        <p:spPr>
          <a:xfrm>
            <a:off x="7328236" y="3772647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51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4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574442" y="517507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1104" y="544804"/>
            <a:ext cx="216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           ?</a:t>
            </a:r>
            <a:endParaRPr lang="vi-VN" sz="3200" b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3239221" y="5726221"/>
            <a:ext cx="3021468" cy="598379"/>
            <a:chOff x="3524472" y="5334000"/>
            <a:chExt cx="3021468" cy="598379"/>
          </a:xfrm>
        </p:grpSpPr>
        <p:grpSp>
          <p:nvGrpSpPr>
            <p:cNvPr id="38" name="Group 37"/>
            <p:cNvGrpSpPr/>
            <p:nvPr/>
          </p:nvGrpSpPr>
          <p:grpSpPr>
            <a:xfrm>
              <a:off x="3524472" y="5334000"/>
              <a:ext cx="2419128" cy="598379"/>
              <a:chOff x="2803044" y="5410200"/>
              <a:chExt cx="2419128" cy="598379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2803044" y="5410200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3413332" y="5413001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+</a:t>
                </a:r>
                <a:endParaRPr lang="vi-VN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4022244" y="5416138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4632532" y="5418939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vi-VN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9" name="Rounded Rectangle 38"/>
            <p:cNvSpPr/>
            <p:nvPr/>
          </p:nvSpPr>
          <p:spPr>
            <a:xfrm>
              <a:off x="5956300" y="5342739"/>
              <a:ext cx="589640" cy="589640"/>
            </a:xfrm>
            <a:prstGeom prst="roundRect">
              <a:avLst/>
            </a:prstGeom>
            <a:ln>
              <a:solidFill>
                <a:srgbClr val="FF99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TextBox 39"/>
          <p:cNvSpPr txBox="1"/>
          <p:nvPr/>
        </p:nvSpPr>
        <p:spPr>
          <a:xfrm>
            <a:off x="3352741" y="5775904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39"/>
          <p:cNvSpPr txBox="1"/>
          <p:nvPr/>
        </p:nvSpPr>
        <p:spPr>
          <a:xfrm>
            <a:off x="4572000" y="5791200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39"/>
          <p:cNvSpPr txBox="1"/>
          <p:nvPr/>
        </p:nvSpPr>
        <p:spPr>
          <a:xfrm>
            <a:off x="5696081" y="5791200"/>
            <a:ext cx="540533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23" y="1607572"/>
            <a:ext cx="7162606" cy="399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09489" y="1828800"/>
            <a:ext cx="7989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a)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7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4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574442" y="517507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1104" y="544804"/>
            <a:ext cx="216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           ?</a:t>
            </a:r>
            <a:endParaRPr lang="vi-VN" sz="3200" b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3239221" y="5726221"/>
            <a:ext cx="3021468" cy="598379"/>
            <a:chOff x="3524472" y="5334000"/>
            <a:chExt cx="3021468" cy="598379"/>
          </a:xfrm>
        </p:grpSpPr>
        <p:grpSp>
          <p:nvGrpSpPr>
            <p:cNvPr id="38" name="Group 37"/>
            <p:cNvGrpSpPr/>
            <p:nvPr/>
          </p:nvGrpSpPr>
          <p:grpSpPr>
            <a:xfrm>
              <a:off x="3524472" y="5334000"/>
              <a:ext cx="2419128" cy="598379"/>
              <a:chOff x="2803044" y="5410200"/>
              <a:chExt cx="2419128" cy="598379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2803044" y="5410200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3413332" y="5413001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-</a:t>
                </a:r>
                <a:endParaRPr lang="vi-VN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4022244" y="5416138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endParaRPr lang="vi-VN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4632532" y="5418939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vi-VN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9" name="Rounded Rectangle 38"/>
            <p:cNvSpPr/>
            <p:nvPr/>
          </p:nvSpPr>
          <p:spPr>
            <a:xfrm>
              <a:off x="5956300" y="5342739"/>
              <a:ext cx="589640" cy="589640"/>
            </a:xfrm>
            <a:prstGeom prst="roundRect">
              <a:avLst/>
            </a:prstGeom>
            <a:ln>
              <a:solidFill>
                <a:srgbClr val="FF99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TextBox 39"/>
          <p:cNvSpPr txBox="1"/>
          <p:nvPr/>
        </p:nvSpPr>
        <p:spPr>
          <a:xfrm>
            <a:off x="3276600" y="5775904"/>
            <a:ext cx="540533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39"/>
          <p:cNvSpPr txBox="1"/>
          <p:nvPr/>
        </p:nvSpPr>
        <p:spPr>
          <a:xfrm>
            <a:off x="5809600" y="5791200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9489" y="1828800"/>
            <a:ext cx="7989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b)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8" y="2581275"/>
            <a:ext cx="8885876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94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7620000" y="2431427"/>
            <a:ext cx="45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2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371600" y="4069845"/>
            <a:ext cx="6705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A            B            C           D</a:t>
            </a:r>
            <a:endParaRPr lang="vi-VN" sz="2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97762" y="538757"/>
            <a:ext cx="73652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thích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đặt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dấu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“?”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2600" b="1" dirty="0"/>
          </a:p>
        </p:txBody>
      </p:sp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5</a:t>
            </a:r>
            <a:endParaRPr lang="vi-VN" sz="5400" b="1" dirty="0"/>
          </a:p>
        </p:txBody>
      </p:sp>
      <p:sp>
        <p:nvSpPr>
          <p:cNvPr id="3" name="Oval 2"/>
          <p:cNvSpPr/>
          <p:nvPr/>
        </p:nvSpPr>
        <p:spPr>
          <a:xfrm>
            <a:off x="156028" y="2332368"/>
            <a:ext cx="553855" cy="55385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867698" y="2362200"/>
            <a:ext cx="533400" cy="5236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Isosceles Triangle 7"/>
          <p:cNvSpPr/>
          <p:nvPr/>
        </p:nvSpPr>
        <p:spPr>
          <a:xfrm>
            <a:off x="1524002" y="2362200"/>
            <a:ext cx="609600" cy="52368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2241758" y="2362200"/>
            <a:ext cx="838200" cy="5236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/>
          <p:cNvSpPr/>
          <p:nvPr/>
        </p:nvSpPr>
        <p:spPr>
          <a:xfrm>
            <a:off x="3142576" y="2332368"/>
            <a:ext cx="553855" cy="55385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ectangle 21"/>
          <p:cNvSpPr/>
          <p:nvPr/>
        </p:nvSpPr>
        <p:spPr>
          <a:xfrm>
            <a:off x="3854246" y="2362200"/>
            <a:ext cx="533400" cy="5236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Isosceles Triangle 22"/>
          <p:cNvSpPr/>
          <p:nvPr/>
        </p:nvSpPr>
        <p:spPr>
          <a:xfrm>
            <a:off x="4510550" y="2362200"/>
            <a:ext cx="609600" cy="52368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Rectangle 23"/>
          <p:cNvSpPr/>
          <p:nvPr/>
        </p:nvSpPr>
        <p:spPr>
          <a:xfrm>
            <a:off x="5228306" y="2362200"/>
            <a:ext cx="838200" cy="5236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Oval 24"/>
          <p:cNvSpPr/>
          <p:nvPr/>
        </p:nvSpPr>
        <p:spPr>
          <a:xfrm>
            <a:off x="6129124" y="2362200"/>
            <a:ext cx="553855" cy="55385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/>
          <p:cNvSpPr/>
          <p:nvPr/>
        </p:nvSpPr>
        <p:spPr>
          <a:xfrm>
            <a:off x="6840794" y="2392032"/>
            <a:ext cx="533400" cy="5236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 27"/>
          <p:cNvSpPr/>
          <p:nvPr/>
        </p:nvSpPr>
        <p:spPr>
          <a:xfrm>
            <a:off x="8214854" y="2392032"/>
            <a:ext cx="838200" cy="5236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Oval 28"/>
          <p:cNvSpPr/>
          <p:nvPr/>
        </p:nvSpPr>
        <p:spPr>
          <a:xfrm>
            <a:off x="1919687" y="4008768"/>
            <a:ext cx="553855" cy="55385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ectangle 29"/>
          <p:cNvSpPr/>
          <p:nvPr/>
        </p:nvSpPr>
        <p:spPr>
          <a:xfrm>
            <a:off x="3197940" y="4038600"/>
            <a:ext cx="533400" cy="5236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Isosceles Triangle 30"/>
          <p:cNvSpPr/>
          <p:nvPr/>
        </p:nvSpPr>
        <p:spPr>
          <a:xfrm>
            <a:off x="4463844" y="4038600"/>
            <a:ext cx="609600" cy="52368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/>
          <p:cNvSpPr/>
          <p:nvPr/>
        </p:nvSpPr>
        <p:spPr>
          <a:xfrm>
            <a:off x="5791200" y="4038600"/>
            <a:ext cx="838200" cy="5236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4036142" y="4124691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601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0.32847 -0.238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24" y="-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</TotalTime>
  <Words>116</Words>
  <Application>Microsoft Office PowerPoint</Application>
  <PresentationFormat>On-screen Show (4:3)</PresentationFormat>
  <Paragraphs>71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Arial-Rounded</vt:lpstr>
      <vt:lpstr>等线</vt:lpstr>
      <vt:lpstr>맑은 고딕</vt:lpstr>
      <vt:lpstr>宋体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60</cp:revision>
  <dcterms:created xsi:type="dcterms:W3CDTF">2006-08-16T00:00:00Z</dcterms:created>
  <dcterms:modified xsi:type="dcterms:W3CDTF">2025-04-11T23:16:18Z</dcterms:modified>
</cp:coreProperties>
</file>