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4724-965E-4B5F-963D-240432ADC952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3406-487B-472F-B686-DE756F10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4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6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6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3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4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3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54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3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72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202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80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7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Nhiều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hơn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hơn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nhau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6701" y="1775459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38710" r="48346" b="42083"/>
          <a:stretch/>
        </p:blipFill>
        <p:spPr bwMode="auto">
          <a:xfrm>
            <a:off x="457201" y="1981200"/>
            <a:ext cx="3935297" cy="193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1260" y="2043881"/>
            <a:ext cx="4541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ếch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nhiều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hơn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lá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79137" y="2945129"/>
            <a:ext cx="3744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lá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ít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hơn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ếch</a:t>
            </a:r>
            <a:r>
              <a:rPr lang="en-US" sz="3600" dirty="0" smtClean="0"/>
              <a:t>.</a:t>
            </a:r>
            <a:endParaRPr lang="vi-VN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4343400"/>
            <a:ext cx="8610600" cy="233934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35483" r="46486" b="45262"/>
          <a:stretch/>
        </p:blipFill>
        <p:spPr bwMode="auto">
          <a:xfrm>
            <a:off x="474407" y="4442459"/>
            <a:ext cx="3753537" cy="21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5189904"/>
            <a:ext cx="428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thỏ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bằng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cà</a:t>
            </a:r>
            <a:r>
              <a:rPr lang="en-US" sz="3600" dirty="0" smtClean="0"/>
              <a:t> </a:t>
            </a:r>
            <a:r>
              <a:rPr lang="en-US" sz="3600" dirty="0" err="1" smtClean="0"/>
              <a:t>rốt</a:t>
            </a:r>
            <a:r>
              <a:rPr lang="en-US" sz="3600" dirty="0" smtClean="0"/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9982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0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738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bướm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hay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hoa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4" t="33542" r="32096" b="40208"/>
          <a:stretch/>
        </p:blipFill>
        <p:spPr bwMode="auto">
          <a:xfrm>
            <a:off x="1343446" y="1524000"/>
            <a:ext cx="69623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9072" y="5336827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bướm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hoa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3048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344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t="31562" r="26325" b="36875"/>
          <a:stretch/>
        </p:blipFill>
        <p:spPr bwMode="auto">
          <a:xfrm>
            <a:off x="533400" y="1447800"/>
            <a:ext cx="8077200" cy="30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606" y="4800600"/>
            <a:ext cx="562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ổ </a:t>
            </a:r>
            <a:r>
              <a:rPr lang="en-US" sz="3200" dirty="0" err="1" smtClean="0">
                <a:solidFill>
                  <a:srgbClr val="0070C0"/>
                </a:solidFill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06" y="5638800"/>
            <a:ext cx="5639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hơn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số</a:t>
            </a:r>
            <a:r>
              <a:rPr lang="en-US" sz="3200" dirty="0" smtClean="0">
                <a:solidFill>
                  <a:srgbClr val="0070C0"/>
                </a:solidFill>
              </a:rPr>
              <a:t> ổ </a:t>
            </a:r>
            <a:r>
              <a:rPr lang="en-US" sz="3200" dirty="0" err="1" smtClean="0">
                <a:solidFill>
                  <a:srgbClr val="0070C0"/>
                </a:solidFill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47749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05825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Câu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nào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đúng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vi-VN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27218" r="31947" b="28750"/>
          <a:stretch/>
        </p:blipFill>
        <p:spPr bwMode="auto">
          <a:xfrm>
            <a:off x="-152400" y="2192998"/>
            <a:ext cx="6629400" cy="466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19050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5029200" y="772180"/>
            <a:ext cx="408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nhiều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199" y="1263445"/>
            <a:ext cx="341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chim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1833020"/>
            <a:ext cx="347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c)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ít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mèo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1193512"/>
            <a:ext cx="685800" cy="71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122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</cp:revision>
  <dcterms:created xsi:type="dcterms:W3CDTF">2006-08-16T00:00:00Z</dcterms:created>
  <dcterms:modified xsi:type="dcterms:W3CDTF">2025-04-11T11:49:18Z</dcterms:modified>
</cp:coreProperties>
</file>