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B2B6-626D-4ECF-BCC6-5E4BA753BE8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C32F1-3C95-4BD3-8312-B9EC889A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8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7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8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1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1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2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0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11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5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19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529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3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57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Nhiều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hơn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hơn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bằng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nhau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9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6" t="30001" r="39678" b="34999"/>
          <a:stretch/>
        </p:blipFill>
        <p:spPr bwMode="auto">
          <a:xfrm>
            <a:off x="533400" y="1905000"/>
            <a:ext cx="4419600" cy="414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40020" r="36284" b="46472"/>
          <a:stretch/>
        </p:blipFill>
        <p:spPr bwMode="auto">
          <a:xfrm>
            <a:off x="4572000" y="2971800"/>
            <a:ext cx="4495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572000" y="4114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4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7326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nấm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nhím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30645" r="31362" b="32917"/>
          <a:stretch/>
        </p:blipFill>
        <p:spPr bwMode="auto">
          <a:xfrm>
            <a:off x="1295400" y="1371600"/>
            <a:ext cx="6553200" cy="36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5486400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nấm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nhím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228600" y="762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05825"/>
            <a:ext cx="386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trả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lời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3492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Cho </a:t>
            </a:r>
            <a:r>
              <a:rPr lang="en-US" sz="3200" dirty="0" err="1" smtClean="0">
                <a:solidFill>
                  <a:srgbClr val="0070C0"/>
                </a:solidFill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cà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rốt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29637" r="26325" b="45000"/>
          <a:stretch/>
        </p:blipFill>
        <p:spPr bwMode="auto">
          <a:xfrm>
            <a:off x="289560" y="1600200"/>
            <a:ext cx="8625840" cy="26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791200" y="21336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27813" r="26559" b="44375"/>
          <a:stretch/>
        </p:blipFill>
        <p:spPr bwMode="auto">
          <a:xfrm>
            <a:off x="152400" y="4127354"/>
            <a:ext cx="8763000" cy="273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791200" y="5512342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00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 t="26814" r="31479" b="38750"/>
          <a:stretch/>
        </p:blipFill>
        <p:spPr bwMode="auto">
          <a:xfrm>
            <a:off x="838200" y="1066800"/>
            <a:ext cx="7407127" cy="392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41671" y="1524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671" y="4820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71" y="5135940"/>
            <a:ext cx="7698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dưới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nước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bờ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bờ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ít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mèo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mèo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1171" y="4992151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</cp:revision>
  <dcterms:created xsi:type="dcterms:W3CDTF">2006-08-16T00:00:00Z</dcterms:created>
  <dcterms:modified xsi:type="dcterms:W3CDTF">2025-04-11T11:49:52Z</dcterms:modified>
</cp:coreProperties>
</file>