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B5778-2E1A-4333-8AB3-8518430832DB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4464-1A54-4FBF-B8E3-7AB69FFD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4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0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95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41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77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2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78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9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02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7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04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29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198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9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4: So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sánh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385119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09800"/>
            <a:ext cx="3886200" cy="16202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9" r="1355" b="21075"/>
          <a:stretch/>
        </p:blipFill>
        <p:spPr>
          <a:xfrm>
            <a:off x="5562600" y="2136925"/>
            <a:ext cx="3283973" cy="1686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392795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4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6398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3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&gt;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2662" y="5181600"/>
            <a:ext cx="363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Bốn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ba</a:t>
            </a:r>
            <a:r>
              <a:rPr lang="en-US" sz="4000" b="1" dirty="0" smtClean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1146687" cy="114668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990600"/>
            <a:ext cx="1146687" cy="11466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13" y="914400"/>
            <a:ext cx="1146687" cy="11466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13" y="990600"/>
            <a:ext cx="1146687" cy="114668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13" y="990600"/>
            <a:ext cx="1146687" cy="1146687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1066800" cy="10668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14600"/>
            <a:ext cx="1066800" cy="10668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38400"/>
            <a:ext cx="1066800" cy="10668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14600"/>
            <a:ext cx="106680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81400" y="392795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5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6398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&gt;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2662" y="5181600"/>
            <a:ext cx="4079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Năm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bốn</a:t>
            </a:r>
            <a:r>
              <a:rPr lang="en-US" sz="4000" b="1" dirty="0" smtClean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259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dấu</a:t>
            </a:r>
            <a:r>
              <a:rPr lang="en-US" sz="5400" dirty="0" smtClean="0">
                <a:solidFill>
                  <a:srgbClr val="0070C0"/>
                </a:solidFill>
              </a:rPr>
              <a:t> &gt;.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 t="34476" r="44832" b="50000"/>
          <a:stretch/>
        </p:blipFill>
        <p:spPr bwMode="auto">
          <a:xfrm>
            <a:off x="3048000" y="2558844"/>
            <a:ext cx="2524159" cy="224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895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Tìm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thích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hợp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4" t="21170" r="22694" b="52291"/>
          <a:stretch/>
        </p:blipFill>
        <p:spPr bwMode="auto">
          <a:xfrm>
            <a:off x="-187771" y="2514600"/>
            <a:ext cx="9407971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3886200" y="3429000"/>
            <a:ext cx="8382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781800" y="3436374"/>
            <a:ext cx="590508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So </a:t>
            </a:r>
            <a:r>
              <a:rPr lang="en-US" sz="5400" dirty="0" err="1" smtClean="0">
                <a:solidFill>
                  <a:srgbClr val="0070C0"/>
                </a:solidFill>
              </a:rPr>
              <a:t>sánh</a:t>
            </a:r>
            <a:r>
              <a:rPr lang="en-US" sz="5400" dirty="0" smtClean="0">
                <a:solidFill>
                  <a:srgbClr val="0070C0"/>
                </a:solidFill>
              </a:rPr>
              <a:t> (</a:t>
            </a:r>
            <a:r>
              <a:rPr lang="en-US" sz="5400" dirty="0" err="1" smtClean="0">
                <a:solidFill>
                  <a:srgbClr val="0070C0"/>
                </a:solidFill>
              </a:rPr>
              <a:t>theo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mẫu</a:t>
            </a:r>
            <a:r>
              <a:rPr lang="en-US" sz="5400" dirty="0" smtClean="0">
                <a:solidFill>
                  <a:srgbClr val="0070C0"/>
                </a:solidFill>
              </a:rPr>
              <a:t>)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29791" r="24919" b="40418"/>
          <a:stretch/>
        </p:blipFill>
        <p:spPr bwMode="auto">
          <a:xfrm>
            <a:off x="152400" y="2438400"/>
            <a:ext cx="8839200" cy="308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4876800"/>
            <a:ext cx="571500" cy="6467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2362200" y="4876800"/>
            <a:ext cx="571500" cy="6467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5867400" y="4876800"/>
            <a:ext cx="571500" cy="6467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7353300" y="4876800"/>
            <a:ext cx="571500" cy="6467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1600200" y="4876800"/>
            <a:ext cx="609600" cy="64672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6629400" y="4876800"/>
            <a:ext cx="609600" cy="64672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990798" y="48006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5</a:t>
            </a:r>
            <a:endParaRPr lang="vi-VN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99324" y="478466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</a:t>
            </a:r>
            <a:endParaRPr lang="vi-VN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56374" y="47333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&gt;</a:t>
            </a:r>
            <a:endParaRPr lang="vi-VN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6900" y="476355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</a:t>
            </a:r>
            <a:endParaRPr lang="vi-VN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90424" y="480551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1</a:t>
            </a:r>
            <a:endParaRPr lang="vi-VN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41748" y="476355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&gt;</a:t>
            </a:r>
            <a:endParaRPr lang="vi-VN" sz="4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7" t="19993" r="27261" b="47084"/>
          <a:stretch/>
        </p:blipFill>
        <p:spPr bwMode="auto">
          <a:xfrm>
            <a:off x="-228600" y="2512692"/>
            <a:ext cx="9303036" cy="381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570704" y="5316792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3065208" y="531679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6492977" y="5325609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8032956" y="531696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2286000" y="5316792"/>
            <a:ext cx="665884" cy="60977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7239000" y="5319078"/>
            <a:ext cx="665884" cy="60977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1665030" y="51816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7</a:t>
            </a:r>
            <a:endParaRPr lang="vi-VN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48060" y="520016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</a:t>
            </a:r>
            <a:endParaRPr lang="vi-VN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91696" y="514210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&gt;</a:t>
            </a:r>
            <a:endParaRPr lang="vi-VN" sz="5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86074" y="518914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6</a:t>
            </a:r>
            <a:endParaRPr lang="vi-VN" sz="4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69104" y="52077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1</a:t>
            </a:r>
            <a:endParaRPr lang="vi-VN" sz="4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312740" y="514964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&gt;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8160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0" grpId="0" animBg="1"/>
      <p:bldP spid="7" grpId="0" animBg="1"/>
      <p:bldP spid="12" grpId="0" animBg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3" grpId="0" animBg="1"/>
      <p:bldP spid="21" grpId="0" animBg="1"/>
      <p:bldP spid="22" grpId="0" animBg="1"/>
      <p:bldP spid="23" grpId="0" animBg="1"/>
      <p:bldP spid="1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96645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/>
              <a:t>4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76200"/>
            <a:ext cx="740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</a:rPr>
              <a:t> Mai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các</a:t>
            </a:r>
            <a:r>
              <a:rPr lang="en-US" sz="4000" dirty="0" smtClean="0">
                <a:solidFill>
                  <a:srgbClr val="0070C0"/>
                </a:solidFill>
              </a:rPr>
              <a:t> ô </a:t>
            </a:r>
            <a:r>
              <a:rPr lang="en-US" sz="4000" dirty="0" err="1" smtClean="0">
                <a:solidFill>
                  <a:srgbClr val="0070C0"/>
                </a:solidFill>
              </a:rPr>
              <a:t>có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lớn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hơn</a:t>
            </a:r>
            <a:r>
              <a:rPr lang="en-US" sz="4000" dirty="0" smtClean="0">
                <a:solidFill>
                  <a:srgbClr val="0070C0"/>
                </a:solidFill>
              </a:rPr>
              <a:t> 4. </a:t>
            </a:r>
            <a:r>
              <a:rPr lang="en-US" sz="4000" dirty="0" err="1" smtClean="0">
                <a:solidFill>
                  <a:srgbClr val="0070C0"/>
                </a:solidFill>
              </a:rPr>
              <a:t>Tìm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</a:rPr>
              <a:t> Mai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nhà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19133" r="31596" b="32500"/>
          <a:stretch/>
        </p:blipFill>
        <p:spPr bwMode="auto">
          <a:xfrm>
            <a:off x="685800" y="1447800"/>
            <a:ext cx="7728725" cy="51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733800" y="4495800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4495800"/>
            <a:ext cx="51156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27277" y="4480560"/>
            <a:ext cx="445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73047" y="4480560"/>
            <a:ext cx="713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486400" y="4033249"/>
            <a:ext cx="0" cy="4625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10200" y="4018009"/>
            <a:ext cx="713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23553" y="3276600"/>
            <a:ext cx="0" cy="7414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0" y="3276600"/>
            <a:ext cx="713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09353" y="2590800"/>
            <a:ext cx="0" cy="6858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809353" y="2438400"/>
            <a:ext cx="810647" cy="152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28476" y="4800600"/>
            <a:ext cx="405324" cy="914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91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LỚN HƠN, DẤU 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</cp:revision>
  <dcterms:created xsi:type="dcterms:W3CDTF">2006-08-16T00:00:00Z</dcterms:created>
  <dcterms:modified xsi:type="dcterms:W3CDTF">2025-04-11T11:50:25Z</dcterms:modified>
</cp:coreProperties>
</file>