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2" r:id="rId3"/>
    <p:sldId id="258" r:id="rId4"/>
    <p:sldId id="257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1B478-278E-4AF7-B188-EB8FFD42597B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D4968-55CF-4465-846C-85C3A60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7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46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23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503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53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81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905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483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344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4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43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824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465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788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86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03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4: So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sánh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23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15804" r="61239" b="73769"/>
          <a:stretch/>
        </p:blipFill>
        <p:spPr>
          <a:xfrm>
            <a:off x="0" y="0"/>
            <a:ext cx="3733800" cy="18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3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t="18925" r="7343" b="50000"/>
          <a:stretch/>
        </p:blipFill>
        <p:spPr>
          <a:xfrm>
            <a:off x="-457200" y="1056966"/>
            <a:ext cx="9504255" cy="5343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152400" y="190826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76200"/>
            <a:ext cx="2057400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&gt; ; &lt; ; =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105696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?</a:t>
            </a:r>
            <a:endParaRPr lang="vi-VN" sz="5400" dirty="0"/>
          </a:p>
        </p:txBody>
      </p:sp>
      <p:sp>
        <p:nvSpPr>
          <p:cNvPr id="10" name="Oval 9"/>
          <p:cNvSpPr/>
          <p:nvPr/>
        </p:nvSpPr>
        <p:spPr>
          <a:xfrm>
            <a:off x="6368844" y="2633815"/>
            <a:ext cx="612000" cy="61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&lt;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34496" y="5562600"/>
            <a:ext cx="612000" cy="61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&gt;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68844" y="5577348"/>
            <a:ext cx="612000" cy="61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&gt;</a:t>
            </a:r>
            <a:endParaRPr lang="vi-V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57964" r="4601" b="5591"/>
          <a:stretch/>
        </p:blipFill>
        <p:spPr>
          <a:xfrm>
            <a:off x="339219" y="1295400"/>
            <a:ext cx="8499981" cy="5410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79213" y="1524000"/>
            <a:ext cx="762000" cy="815608"/>
            <a:chOff x="2743200" y="247834"/>
            <a:chExt cx="762000" cy="815608"/>
          </a:xfrm>
        </p:grpSpPr>
        <p:sp>
          <p:nvSpPr>
            <p:cNvPr id="8" name="Oval 7"/>
            <p:cNvSpPr/>
            <p:nvPr/>
          </p:nvSpPr>
          <p:spPr>
            <a:xfrm>
              <a:off x="2743200" y="267029"/>
              <a:ext cx="762000" cy="79641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3200" y="247834"/>
              <a:ext cx="7553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10</a:t>
              </a:r>
              <a:endParaRPr lang="vi-VN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24600" y="1676400"/>
            <a:ext cx="762000" cy="815608"/>
            <a:chOff x="2743200" y="247834"/>
            <a:chExt cx="762000" cy="815608"/>
          </a:xfrm>
        </p:grpSpPr>
        <p:sp>
          <p:nvSpPr>
            <p:cNvPr id="13" name="Oval 12"/>
            <p:cNvSpPr/>
            <p:nvPr/>
          </p:nvSpPr>
          <p:spPr>
            <a:xfrm>
              <a:off x="2743200" y="267029"/>
              <a:ext cx="762000" cy="79641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82800" y="247834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4</a:t>
              </a:r>
              <a:endParaRPr lang="vi-VN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1084" y="2819400"/>
            <a:ext cx="762000" cy="815608"/>
            <a:chOff x="2743200" y="247834"/>
            <a:chExt cx="762000" cy="815608"/>
          </a:xfrm>
        </p:grpSpPr>
        <p:sp>
          <p:nvSpPr>
            <p:cNvPr id="17" name="Oval 16"/>
            <p:cNvSpPr/>
            <p:nvPr/>
          </p:nvSpPr>
          <p:spPr>
            <a:xfrm>
              <a:off x="2743200" y="267029"/>
              <a:ext cx="762000" cy="79641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82800" y="247834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0</a:t>
              </a:r>
              <a:endParaRPr lang="vi-VN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95304" y="2620296"/>
            <a:ext cx="762000" cy="815608"/>
            <a:chOff x="2743200" y="247834"/>
            <a:chExt cx="762000" cy="815608"/>
          </a:xfrm>
        </p:grpSpPr>
        <p:sp>
          <p:nvSpPr>
            <p:cNvPr id="21" name="Oval 20"/>
            <p:cNvSpPr/>
            <p:nvPr/>
          </p:nvSpPr>
          <p:spPr>
            <a:xfrm>
              <a:off x="2743200" y="267029"/>
              <a:ext cx="762000" cy="79641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82800" y="247834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vi-VN" sz="4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5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04800"/>
            <a:ext cx="7919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Taøu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naøo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chôû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nhieàu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thuøng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haøng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nhaát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7652" r="7344" b="56774"/>
          <a:stretch/>
        </p:blipFill>
        <p:spPr>
          <a:xfrm>
            <a:off x="76200" y="1439116"/>
            <a:ext cx="8942159" cy="51902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49240" y="2357858"/>
            <a:ext cx="746760" cy="766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48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0974" y="228600"/>
            <a:ext cx="8385826" cy="3505200"/>
            <a:chOff x="754348" y="762000"/>
            <a:chExt cx="8385826" cy="3505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42" r="7270" b="26129"/>
            <a:stretch/>
          </p:blipFill>
          <p:spPr>
            <a:xfrm>
              <a:off x="921774" y="914400"/>
              <a:ext cx="8218400" cy="33528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54348" y="762000"/>
              <a:ext cx="1908826" cy="841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t="73978" r="17232" b="9463"/>
          <a:stretch/>
        </p:blipFill>
        <p:spPr>
          <a:xfrm>
            <a:off x="222669" y="3886200"/>
            <a:ext cx="8692731" cy="27432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373400" y="4572000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76400" y="4572000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81800" y="4572000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62600" y="4562168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74528" y="5471652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39912" y="5442156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86716" y="5442156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962600" y="5442156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71600" y="4572000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4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68096" y="4562168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5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69002" y="4557252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4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962600" y="4552336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5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74528" y="5471652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5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39912" y="5432324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4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86716" y="5442156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5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967516" y="5442156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4</a:t>
            </a:r>
            <a:endParaRPr lang="vi-V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66</Words>
  <Application>Microsoft Office PowerPoint</Application>
  <PresentationFormat>On-screen Show (4:3)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7</cp:revision>
  <dcterms:created xsi:type="dcterms:W3CDTF">2006-08-16T00:00:00Z</dcterms:created>
  <dcterms:modified xsi:type="dcterms:W3CDTF">2025-04-11T11:54:56Z</dcterms:modified>
</cp:coreProperties>
</file>