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64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28" autoAdjust="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DA0205-4076-4D90-A53B-7F9737778AC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04A1D7-54C1-4FF2-BE2A-4854D31331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25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86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851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87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993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4677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435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149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272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27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088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0019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54139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353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4/11/2025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333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03260" y="2417977"/>
            <a:ext cx="8137478" cy="924432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7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5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mấy</a:t>
            </a:r>
            <a:r>
              <a:rPr kumimoji="0" lang="en-US" altLang="zh-CN" sz="2700" b="1" i="0" u="none" strike="noStrike" kern="1200" cap="none" spc="0" normalizeH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1)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574963" y="39398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41507" y="1055266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0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 t="16344" r="62206" b="73763"/>
          <a:stretch/>
        </p:blipFill>
        <p:spPr>
          <a:xfrm>
            <a:off x="29497" y="152400"/>
            <a:ext cx="3856703" cy="175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2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+mn-lt"/>
              </a:rPr>
              <a:t>Đếm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số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cá</a:t>
            </a:r>
            <a:r>
              <a:rPr lang="en-US" dirty="0" smtClean="0">
                <a:latin typeface="+mn-lt"/>
              </a:rPr>
              <a:t> ở </a:t>
            </a:r>
            <a:r>
              <a:rPr lang="en-US" dirty="0" err="1" smtClean="0">
                <a:latin typeface="+mn-lt"/>
              </a:rPr>
              <a:t>mỗi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bể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và</a:t>
            </a:r>
            <a:r>
              <a:rPr lang="en-US" dirty="0" smtClean="0">
                <a:latin typeface="+mn-lt"/>
              </a:rPr>
              <a:t> ở </a:t>
            </a:r>
            <a:r>
              <a:rPr lang="en-US" dirty="0" err="1" smtClean="0">
                <a:latin typeface="+mn-lt"/>
              </a:rPr>
              <a:t>cả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hai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bể</a:t>
            </a:r>
            <a:r>
              <a:rPr lang="en-US" dirty="0" smtClean="0">
                <a:latin typeface="+mn-lt"/>
              </a:rPr>
              <a:t>.</a:t>
            </a:r>
            <a:endParaRPr lang="vi-VN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t="26451" r="55634" b="64106"/>
          <a:stretch/>
        </p:blipFill>
        <p:spPr>
          <a:xfrm>
            <a:off x="-15240" y="1536782"/>
            <a:ext cx="4358640" cy="1739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11" t="24301" r="4618" b="64907"/>
          <a:stretch/>
        </p:blipFill>
        <p:spPr>
          <a:xfrm>
            <a:off x="4800600" y="1166745"/>
            <a:ext cx="4536000" cy="18812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07280" y="927182"/>
            <a:ext cx="248412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2" t="35662" r="13695" b="54923"/>
          <a:stretch/>
        </p:blipFill>
        <p:spPr>
          <a:xfrm>
            <a:off x="579352" y="3628103"/>
            <a:ext cx="9250448" cy="2035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40192" y="3795252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ounded Rectangle 8"/>
          <p:cNvSpPr/>
          <p:nvPr/>
        </p:nvSpPr>
        <p:spPr>
          <a:xfrm>
            <a:off x="2112461" y="4715796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Rounded Rectangle 9"/>
          <p:cNvSpPr/>
          <p:nvPr/>
        </p:nvSpPr>
        <p:spPr>
          <a:xfrm>
            <a:off x="4499784" y="4715796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ounded Rectangle 10"/>
          <p:cNvSpPr/>
          <p:nvPr/>
        </p:nvSpPr>
        <p:spPr>
          <a:xfrm>
            <a:off x="7171836" y="3775587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ounded Rectangle 11"/>
          <p:cNvSpPr/>
          <p:nvPr/>
        </p:nvSpPr>
        <p:spPr>
          <a:xfrm>
            <a:off x="7201332" y="4721836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ounded Rectangle 12"/>
          <p:cNvSpPr/>
          <p:nvPr/>
        </p:nvSpPr>
        <p:spPr>
          <a:xfrm>
            <a:off x="2030359" y="3783553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166919" y="3775587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112461" y="4716812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499784" y="4716814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2</a:t>
            </a:r>
            <a:endParaRPr lang="vi-VN" sz="6000" b="1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201332" y="4716814"/>
            <a:ext cx="756000" cy="72000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5</a:t>
            </a:r>
            <a:endParaRPr lang="vi-V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5486400" cy="2286000"/>
            <a:chOff x="0" y="0"/>
            <a:chExt cx="5074920" cy="193142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33" t="39570" r="60642" b="50000"/>
            <a:stretch/>
          </p:blipFill>
          <p:spPr>
            <a:xfrm>
              <a:off x="0" y="0"/>
              <a:ext cx="3620820" cy="162970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2590800" y="0"/>
              <a:ext cx="2484120" cy="814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" y="1524000"/>
              <a:ext cx="1242060" cy="4074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1063519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76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23702"/>
            <a:ext cx="1188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4" t="53333" r="4619" b="6236"/>
          <a:stretch/>
        </p:blipFill>
        <p:spPr>
          <a:xfrm>
            <a:off x="837386" y="1143000"/>
            <a:ext cx="8230414" cy="560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0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76200"/>
            <a:ext cx="1143000" cy="10668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23702"/>
            <a:ext cx="11881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</a:rPr>
              <a:t>Số</a:t>
            </a:r>
            <a:r>
              <a:rPr lang="en-US" sz="5400" dirty="0" smtClean="0">
                <a:solidFill>
                  <a:srgbClr val="0070C0"/>
                </a:solidFill>
              </a:rPr>
              <a:t>?</a:t>
            </a:r>
            <a:endParaRPr lang="vi-VN" sz="54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" t="14623" r="8281" b="62996"/>
          <a:stretch/>
        </p:blipFill>
        <p:spPr>
          <a:xfrm>
            <a:off x="217930" y="2061087"/>
            <a:ext cx="8849870" cy="334911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629400" y="4343400"/>
            <a:ext cx="12954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7042100" y="43359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5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5" t="39140" r="6734" b="10322"/>
          <a:stretch/>
        </p:blipFill>
        <p:spPr>
          <a:xfrm>
            <a:off x="940339" y="76200"/>
            <a:ext cx="7441661" cy="6477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05000" y="2293441"/>
            <a:ext cx="12954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2317700" y="22860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6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0" y="2293441"/>
            <a:ext cx="12954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6508700" y="22860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4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05000" y="5791200"/>
            <a:ext cx="12954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2317700" y="5783759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8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110748" y="5798641"/>
            <a:ext cx="1295400" cy="762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6523448" y="5791200"/>
            <a:ext cx="4700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9</a:t>
            </a:r>
            <a:endParaRPr lang="vi-V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5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49</Words>
  <Application>Microsoft Office PowerPoint</Application>
  <PresentationFormat>On-screen Show (4:3)</PresentationFormat>
  <Paragraphs>20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Đếm số cá ở mỗi bể và ở cả hai bể.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6</cp:revision>
  <dcterms:created xsi:type="dcterms:W3CDTF">2006-08-16T00:00:00Z</dcterms:created>
  <dcterms:modified xsi:type="dcterms:W3CDTF">2025-04-11T11:55:37Z</dcterms:modified>
</cp:coreProperties>
</file>