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8" r:id="rId4"/>
    <p:sldId id="256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2F97-B933-42D3-BC91-D313D4E4676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12627-7CBF-4F44-918D-7722C6AA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56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0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7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4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61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56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81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6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40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66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12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82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7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497" y="152400"/>
            <a:ext cx="3856703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2" t="6667" r="5191" b="70538"/>
          <a:stretch/>
        </p:blipFill>
        <p:spPr>
          <a:xfrm>
            <a:off x="3666701" y="-152401"/>
            <a:ext cx="5401099" cy="3733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9" t="29462" r="35273" b="53763"/>
          <a:stretch/>
        </p:blipFill>
        <p:spPr>
          <a:xfrm>
            <a:off x="2895600" y="2072809"/>
            <a:ext cx="2590800" cy="22705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48351" y="3552343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5449403" y="345601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534696"/>
            <a:ext cx="9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ồm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3164" y="3552343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6954216" y="345601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964" y="3583612"/>
            <a:ext cx="57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và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55545" y="3534988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8156597" y="343866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318855" y="4540731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5419907" y="444440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4104" y="4523084"/>
            <a:ext cx="9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ồm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23668" y="4540731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6924720" y="444440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1468" y="4572000"/>
            <a:ext cx="57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và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026049" y="4523376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8127101" y="442705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17634" r="54700" b="53221"/>
          <a:stretch/>
        </p:blipFill>
        <p:spPr>
          <a:xfrm>
            <a:off x="430158" y="421730"/>
            <a:ext cx="3256938" cy="4012618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959507" y="4811280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/>
          <p:cNvSpPr txBox="1"/>
          <p:nvPr/>
        </p:nvSpPr>
        <p:spPr>
          <a:xfrm>
            <a:off x="1060559" y="471495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4756" y="4793633"/>
            <a:ext cx="9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ồm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464320" y="4811280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43"/>
          <p:cNvSpPr txBox="1"/>
          <p:nvPr/>
        </p:nvSpPr>
        <p:spPr>
          <a:xfrm>
            <a:off x="2565372" y="471495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2120" y="4842549"/>
            <a:ext cx="57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và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66701" y="4793925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/>
          <p:cNvSpPr txBox="1"/>
          <p:nvPr/>
        </p:nvSpPr>
        <p:spPr>
          <a:xfrm>
            <a:off x="3767753" y="46976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5918" y="5791200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/>
          <p:cNvSpPr txBox="1"/>
          <p:nvPr/>
        </p:nvSpPr>
        <p:spPr>
          <a:xfrm>
            <a:off x="1076970" y="569487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71167" y="5773553"/>
            <a:ext cx="9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ồm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480731" y="5791200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TextBox 51"/>
          <p:cNvSpPr txBox="1"/>
          <p:nvPr/>
        </p:nvSpPr>
        <p:spPr>
          <a:xfrm>
            <a:off x="2581783" y="569487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08531" y="5822469"/>
            <a:ext cx="57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và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683112" y="5773845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TextBox 54"/>
          <p:cNvSpPr txBox="1"/>
          <p:nvPr/>
        </p:nvSpPr>
        <p:spPr>
          <a:xfrm>
            <a:off x="3784164" y="56775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/>
      <p:bldP spid="13" grpId="0"/>
      <p:bldP spid="14" grpId="0" animBg="1"/>
      <p:bldP spid="15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0659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70107" r="4563" b="6452"/>
          <a:stretch/>
        </p:blipFill>
        <p:spPr>
          <a:xfrm>
            <a:off x="85919" y="1474839"/>
            <a:ext cx="9043333" cy="47735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08942" y="2964358"/>
            <a:ext cx="548658" cy="769442"/>
            <a:chOff x="4522527" y="371479"/>
            <a:chExt cx="548658" cy="769442"/>
          </a:xfrm>
        </p:grpSpPr>
        <p:sp>
          <p:nvSpPr>
            <p:cNvPr id="7" name="Rectangle 6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3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74762" y="3701777"/>
            <a:ext cx="548658" cy="769442"/>
            <a:chOff x="4522527" y="371479"/>
            <a:chExt cx="548658" cy="769442"/>
          </a:xfrm>
        </p:grpSpPr>
        <p:sp>
          <p:nvSpPr>
            <p:cNvPr id="13" name="Rectangle 12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2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08943" y="3716527"/>
            <a:ext cx="548658" cy="769442"/>
            <a:chOff x="4522527" y="371479"/>
            <a:chExt cx="548658" cy="769442"/>
          </a:xfrm>
        </p:grpSpPr>
        <p:sp>
          <p:nvSpPr>
            <p:cNvPr id="17" name="Rectangle 16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2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07346" y="4559744"/>
            <a:ext cx="606165" cy="771865"/>
            <a:chOff x="4568256" y="413300"/>
            <a:chExt cx="606165" cy="771865"/>
          </a:xfrm>
        </p:grpSpPr>
        <p:sp>
          <p:nvSpPr>
            <p:cNvPr id="20" name="Rectangle 19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25763" y="415723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3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1196" y="4495800"/>
            <a:ext cx="606165" cy="798871"/>
            <a:chOff x="4568256" y="300229"/>
            <a:chExt cx="606165" cy="798871"/>
          </a:xfrm>
        </p:grpSpPr>
        <p:sp>
          <p:nvSpPr>
            <p:cNvPr id="23" name="Rectangle 22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25763" y="30022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1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5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34062" r="52328" b="29479"/>
          <a:stretch/>
        </p:blipFill>
        <p:spPr bwMode="auto">
          <a:xfrm>
            <a:off x="533400" y="3048000"/>
            <a:ext cx="280416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8589" y="1371600"/>
            <a:ext cx="9324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Laáy</a:t>
            </a:r>
            <a:r>
              <a:rPr lang="en-US" sz="2800" dirty="0" smtClean="0">
                <a:latin typeface="VNI-Avo" pitchFamily="2" charset="0"/>
              </a:rPr>
              <a:t> 6 </a:t>
            </a:r>
            <a:r>
              <a:rPr lang="en-US" sz="2800" dirty="0" err="1" smtClean="0">
                <a:latin typeface="VNI-Avo" pitchFamily="2" charset="0"/>
              </a:rPr>
              <a:t>que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tính</a:t>
            </a:r>
            <a:r>
              <a:rPr lang="en-US" sz="2800" dirty="0" smtClean="0">
                <a:latin typeface="VNI-Avo" pitchFamily="2" charset="0"/>
              </a:rPr>
              <a:t>. </a:t>
            </a:r>
            <a:r>
              <a:rPr lang="en-US" sz="2800" dirty="0" err="1" smtClean="0">
                <a:latin typeface="VNI-Avo" pitchFamily="2" charset="0"/>
              </a:rPr>
              <a:t>Taùch</a:t>
            </a:r>
            <a:r>
              <a:rPr lang="en-US" sz="2800" dirty="0" smtClean="0">
                <a:latin typeface="VNI-Avo" pitchFamily="2" charset="0"/>
              </a:rPr>
              <a:t> 6 </a:t>
            </a:r>
            <a:r>
              <a:rPr lang="en-US" sz="2800" dirty="0" err="1" smtClean="0">
                <a:latin typeface="VNI-Avo" pitchFamily="2" charset="0"/>
              </a:rPr>
              <a:t>que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tính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ñoù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thaønh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hai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nhoùm</a:t>
            </a:r>
            <a:r>
              <a:rPr lang="en-US" sz="2800" dirty="0" smtClean="0">
                <a:latin typeface="VNI-Avo" pitchFamily="2" charset="0"/>
              </a:rPr>
              <a:t>.</a:t>
            </a:r>
          </a:p>
          <a:p>
            <a:r>
              <a:rPr lang="en-US" sz="2800" dirty="0" err="1" smtClean="0">
                <a:latin typeface="VNI-Avo" pitchFamily="2" charset="0"/>
              </a:rPr>
              <a:t>Tìm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soù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que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tính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ôû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moãi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nhoùm</a:t>
            </a:r>
            <a:r>
              <a:rPr lang="en-US" sz="2800" dirty="0" smtClean="0">
                <a:latin typeface="VNI-Avo" pitchFamily="2" charset="0"/>
              </a:rPr>
              <a:t> (</a:t>
            </a:r>
            <a:r>
              <a:rPr lang="en-US" sz="2800" dirty="0" err="1" smtClean="0">
                <a:latin typeface="VNI-Avo" pitchFamily="2" charset="0"/>
              </a:rPr>
              <a:t>theo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maãu</a:t>
            </a:r>
            <a:r>
              <a:rPr lang="en-US" sz="2800" dirty="0" smtClean="0">
                <a:latin typeface="VNI-Avo" pitchFamily="2" charset="0"/>
              </a:rPr>
              <a:t>).</a:t>
            </a:r>
            <a:endParaRPr lang="vi-VN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6" t="16667" r="13976" b="64086"/>
          <a:stretch/>
        </p:blipFill>
        <p:spPr>
          <a:xfrm>
            <a:off x="4419600" y="2789918"/>
            <a:ext cx="3094251" cy="31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40323" r="14907" b="16021"/>
          <a:stretch/>
        </p:blipFill>
        <p:spPr>
          <a:xfrm>
            <a:off x="838200" y="-228600"/>
            <a:ext cx="7374507" cy="7162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0" y="1219200"/>
            <a:ext cx="548658" cy="769442"/>
            <a:chOff x="4522527" y="371479"/>
            <a:chExt cx="548658" cy="769442"/>
          </a:xfrm>
        </p:grpSpPr>
        <p:sp>
          <p:nvSpPr>
            <p:cNvPr id="6" name="Rectangle 5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1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7000" y="1177379"/>
            <a:ext cx="548658" cy="769442"/>
            <a:chOff x="4522527" y="371479"/>
            <a:chExt cx="548658" cy="769442"/>
          </a:xfrm>
        </p:grpSpPr>
        <p:sp>
          <p:nvSpPr>
            <p:cNvPr id="9" name="Rectangle 8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5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2600" y="1219200"/>
            <a:ext cx="548658" cy="769442"/>
            <a:chOff x="4522527" y="371479"/>
            <a:chExt cx="548658" cy="769442"/>
          </a:xfrm>
        </p:grpSpPr>
        <p:sp>
          <p:nvSpPr>
            <p:cNvPr id="12" name="Rectangle 11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5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0" y="1219200"/>
            <a:ext cx="548658" cy="769442"/>
            <a:chOff x="4522527" y="371479"/>
            <a:chExt cx="548658" cy="769442"/>
          </a:xfrm>
        </p:grpSpPr>
        <p:sp>
          <p:nvSpPr>
            <p:cNvPr id="15" name="Rectangle 14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1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8271" y="5029200"/>
            <a:ext cx="548658" cy="769442"/>
            <a:chOff x="4522527" y="371479"/>
            <a:chExt cx="548658" cy="769442"/>
          </a:xfrm>
        </p:grpSpPr>
        <p:sp>
          <p:nvSpPr>
            <p:cNvPr id="18" name="Rectangle 17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2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27942" y="5021758"/>
            <a:ext cx="548658" cy="769442"/>
            <a:chOff x="4522527" y="371479"/>
            <a:chExt cx="548658" cy="769442"/>
          </a:xfrm>
        </p:grpSpPr>
        <p:sp>
          <p:nvSpPr>
            <p:cNvPr id="21" name="Rectangle 20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4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16871" y="5063579"/>
            <a:ext cx="548658" cy="769442"/>
            <a:chOff x="4522527" y="371479"/>
            <a:chExt cx="548658" cy="769442"/>
          </a:xfrm>
        </p:grpSpPr>
        <p:sp>
          <p:nvSpPr>
            <p:cNvPr id="25" name="Rectangle 24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4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66542" y="5097958"/>
            <a:ext cx="548658" cy="769442"/>
            <a:chOff x="4522527" y="371479"/>
            <a:chExt cx="548658" cy="769442"/>
          </a:xfrm>
        </p:grpSpPr>
        <p:sp>
          <p:nvSpPr>
            <p:cNvPr id="28" name="Rectangle 27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2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85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</cp:revision>
  <dcterms:created xsi:type="dcterms:W3CDTF">2006-08-16T00:00:00Z</dcterms:created>
  <dcterms:modified xsi:type="dcterms:W3CDTF">2025-04-11T11:56:11Z</dcterms:modified>
</cp:coreProperties>
</file>