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F49A4-1109-4FC5-96DA-497E8D839340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2E4BE-EA4B-437C-A864-BAFF07D809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380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80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2E4BE-EA4B-437C-A864-BAFF07D8092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54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8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9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08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28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48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146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3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020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9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32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02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5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15804" r="61239" b="73769"/>
          <a:stretch/>
        </p:blipFill>
        <p:spPr>
          <a:xfrm>
            <a:off x="0" y="0"/>
            <a:ext cx="3733800" cy="1810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29892" r="3644" b="42581"/>
          <a:stretch/>
        </p:blipFill>
        <p:spPr>
          <a:xfrm>
            <a:off x="304800" y="2819400"/>
            <a:ext cx="8534400" cy="403100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2400" y="17526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10268" y="1951704"/>
            <a:ext cx="8151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Trong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hình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döôùi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ñaây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nhöõng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soá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naøo</a:t>
            </a:r>
            <a:r>
              <a:rPr lang="en-US" sz="3200" dirty="0" smtClean="0">
                <a:latin typeface="VNI-Avo" pitchFamily="2" charset="0"/>
              </a:rPr>
              <a:t>?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0556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t="62581" r="14151" b="6021"/>
          <a:stretch/>
        </p:blipFill>
        <p:spPr>
          <a:xfrm>
            <a:off x="685800" y="1524000"/>
            <a:ext cx="7634612" cy="525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400" y="5334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10268" y="732504"/>
            <a:ext cx="7592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Trong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moãi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beå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coù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bao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nhieâu</a:t>
            </a:r>
            <a:r>
              <a:rPr lang="en-US" sz="3200" dirty="0" smtClean="0">
                <a:latin typeface="VNI-Avo" pitchFamily="2" charset="0"/>
              </a:rPr>
              <a:t> con </a:t>
            </a:r>
            <a:r>
              <a:rPr lang="en-US" sz="3200" dirty="0" err="1" smtClean="0">
                <a:latin typeface="VNI-Avo" pitchFamily="2" charset="0"/>
              </a:rPr>
              <a:t>caù</a:t>
            </a:r>
            <a:r>
              <a:rPr lang="en-US" sz="3200" dirty="0" smtClean="0">
                <a:latin typeface="VNI-Avo" pitchFamily="2" charset="0"/>
              </a:rPr>
              <a:t>?</a:t>
            </a:r>
            <a:endParaRPr lang="vi-VN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1676400" y="3352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ounded Rectangle 6"/>
          <p:cNvSpPr/>
          <p:nvPr/>
        </p:nvSpPr>
        <p:spPr>
          <a:xfrm>
            <a:off x="4213054" y="338229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6811296" y="3426538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1646904" y="6068965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183558" y="6098461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6781800" y="6142703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1756032" y="324218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3660" y="328643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3311" y="330237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639" y="598412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0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4400" y="598286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1600" y="6051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533400"/>
            <a:ext cx="838200" cy="8382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0268" y="732504"/>
            <a:ext cx="5155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VNI-Avo" pitchFamily="2" charset="0"/>
              </a:rPr>
              <a:t>Tìm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chaäu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hoa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thích</a:t>
            </a:r>
            <a:r>
              <a:rPr lang="en-US" sz="3200" dirty="0" smtClean="0">
                <a:latin typeface="VNI-Avo" pitchFamily="2" charset="0"/>
              </a:rPr>
              <a:t> </a:t>
            </a:r>
            <a:r>
              <a:rPr lang="en-US" sz="3200" dirty="0" err="1" smtClean="0">
                <a:latin typeface="VNI-Avo" pitchFamily="2" charset="0"/>
              </a:rPr>
              <a:t>hôïp</a:t>
            </a:r>
            <a:r>
              <a:rPr lang="en-US" sz="3200" dirty="0" smtClean="0">
                <a:latin typeface="VNI-Avo" pitchFamily="2" charset="0"/>
              </a:rPr>
              <a:t>.</a:t>
            </a:r>
            <a:endParaRPr lang="vi-VN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7778" r="6734" b="66451"/>
          <a:stretch/>
        </p:blipFill>
        <p:spPr>
          <a:xfrm>
            <a:off x="22274" y="2133600"/>
            <a:ext cx="9047986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7778" r="74105" b="76774"/>
          <a:stretch/>
        </p:blipFill>
        <p:spPr>
          <a:xfrm>
            <a:off x="76200" y="2133600"/>
            <a:ext cx="1973069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3" t="7778" r="41038" b="76989"/>
          <a:stretch/>
        </p:blipFill>
        <p:spPr>
          <a:xfrm>
            <a:off x="3733799" y="2082463"/>
            <a:ext cx="1802065" cy="2408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2" t="7778" r="23732" b="76989"/>
          <a:stretch/>
        </p:blipFill>
        <p:spPr>
          <a:xfrm>
            <a:off x="5486400" y="2130530"/>
            <a:ext cx="1858297" cy="235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0" t="7778" r="7353" b="77419"/>
          <a:stretch/>
        </p:blipFill>
        <p:spPr>
          <a:xfrm>
            <a:off x="7167716" y="2136980"/>
            <a:ext cx="1823884" cy="228262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19200" y="4191000"/>
            <a:ext cx="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71800" y="4308987"/>
            <a:ext cx="1663031" cy="6440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15549" y="4308987"/>
            <a:ext cx="1509251" cy="4916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29400" y="4308986"/>
            <a:ext cx="1450258" cy="6440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40646" r="6115" b="12903"/>
          <a:stretch/>
        </p:blipFill>
        <p:spPr>
          <a:xfrm>
            <a:off x="304800" y="609600"/>
            <a:ext cx="8603220" cy="45918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86237" r="8897" b="6882"/>
          <a:stretch/>
        </p:blipFill>
        <p:spPr>
          <a:xfrm>
            <a:off x="-72907" y="5442154"/>
            <a:ext cx="9369307" cy="111104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5304" y="5904204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354936" y="579359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5568" y="5879489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3505200" y="576887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96472" y="585497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676104" y="574436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61</Words>
  <Application>Microsoft Office PowerPoint</Application>
  <PresentationFormat>On-screen Show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VNI-Avo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</cp:revision>
  <dcterms:created xsi:type="dcterms:W3CDTF">2006-08-16T00:00:00Z</dcterms:created>
  <dcterms:modified xsi:type="dcterms:W3CDTF">2025-04-11T11:57:10Z</dcterms:modified>
</cp:coreProperties>
</file>