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5" r:id="rId3"/>
    <p:sldId id="256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53DEE-DACC-4388-BE35-6AE74820A17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87B77-1749-475F-B67A-FA062A199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6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469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906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33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79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589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5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95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242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98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01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82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1796170"/>
            <a:ext cx="4846887" cy="4666677"/>
            <a:chOff x="2844189" y="1810323"/>
            <a:chExt cx="4846887" cy="46666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9" t="13199" r="46835" b="59140"/>
            <a:stretch/>
          </p:blipFill>
          <p:spPr>
            <a:xfrm>
              <a:off x="3962400" y="1810323"/>
              <a:ext cx="3728676" cy="4657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8" t="14535" r="64821" b="59140"/>
            <a:stretch/>
          </p:blipFill>
          <p:spPr>
            <a:xfrm>
              <a:off x="2844189" y="2044431"/>
              <a:ext cx="2794611" cy="4432569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5075904" y="338229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5156510" y="328643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0477" y="495545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5151083" y="485959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9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6" t="12545" r="2034" b="59756"/>
          <a:stretch/>
        </p:blipFill>
        <p:spPr>
          <a:xfrm>
            <a:off x="1905000" y="990600"/>
            <a:ext cx="5088366" cy="5029200"/>
          </a:xfrm>
        </p:spPr>
      </p:pic>
      <p:sp>
        <p:nvSpPr>
          <p:cNvPr id="5" name="Rounded Rectangle 4"/>
          <p:cNvSpPr/>
          <p:nvPr/>
        </p:nvSpPr>
        <p:spPr>
          <a:xfrm>
            <a:off x="4760298" y="123886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840904" y="1143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60298" y="2878328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840904" y="278246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64240" y="4559709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4844846" y="44638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46022" r="4100" b="12472"/>
          <a:stretch/>
        </p:blipFill>
        <p:spPr>
          <a:xfrm>
            <a:off x="1066800" y="524716"/>
            <a:ext cx="7162800" cy="42018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87097" r="67780" b="6452"/>
          <a:stretch/>
        </p:blipFill>
        <p:spPr>
          <a:xfrm>
            <a:off x="1115970" y="5102942"/>
            <a:ext cx="144042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4" t="87331" r="47261" b="6218"/>
          <a:stretch/>
        </p:blipFill>
        <p:spPr>
          <a:xfrm>
            <a:off x="3352800" y="5105400"/>
            <a:ext cx="1111039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6" t="88111" r="26899" b="5438"/>
          <a:stretch/>
        </p:blipFill>
        <p:spPr>
          <a:xfrm>
            <a:off x="5279919" y="5105400"/>
            <a:ext cx="1111039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5" t="86862" r="5148" b="6687"/>
          <a:stretch/>
        </p:blipFill>
        <p:spPr>
          <a:xfrm>
            <a:off x="7479896" y="5029200"/>
            <a:ext cx="1130704" cy="1219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7768" y="5486400"/>
            <a:ext cx="68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2676174" y="5477226"/>
            <a:ext cx="68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4534800" y="5477226"/>
            <a:ext cx="68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6795896" y="5477226"/>
            <a:ext cx="68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479690" y="54102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3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9548" y="54102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8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8174" y="538299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9270" y="538553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5</a:t>
            </a:r>
            <a:endParaRPr lang="vi-VN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652" r="47236" b="58493"/>
          <a:stretch/>
        </p:blipFill>
        <p:spPr>
          <a:xfrm>
            <a:off x="2112847" y="638648"/>
            <a:ext cx="5188974" cy="5482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38252" y="297671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5018858" y="28808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95994" y="413446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3276600" y="4038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7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8858" y="51816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5569464" y="508573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9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t="7742" r="6394" b="58279"/>
          <a:stretch/>
        </p:blipFill>
        <p:spPr>
          <a:xfrm>
            <a:off x="1905000" y="76200"/>
            <a:ext cx="5334000" cy="63366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00400" y="3212624"/>
            <a:ext cx="734450" cy="673576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3281005" y="3116759"/>
            <a:ext cx="5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2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19795" y="4591665"/>
            <a:ext cx="734450" cy="673576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3200400" y="4495800"/>
            <a:ext cx="5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67200" y="4976385"/>
            <a:ext cx="734450" cy="673576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4347805" y="4880520"/>
            <a:ext cx="5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4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50503" r="7957" b="29389"/>
          <a:stretch/>
        </p:blipFill>
        <p:spPr>
          <a:xfrm>
            <a:off x="-685800" y="2590800"/>
            <a:ext cx="10284959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38" y="1120914"/>
            <a:ext cx="7328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a) </a:t>
            </a:r>
            <a:r>
              <a:rPr lang="en-US" sz="4000" b="1" dirty="0" err="1" smtClean="0">
                <a:solidFill>
                  <a:srgbClr val="0070C0"/>
                </a:solidFill>
              </a:rPr>
              <a:t>Cốc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nhiều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hạt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sen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nhất</a:t>
            </a:r>
            <a:r>
              <a:rPr lang="en-US" sz="4000" b="1" dirty="0" smtClean="0">
                <a:solidFill>
                  <a:srgbClr val="0070C0"/>
                </a:solidFill>
              </a:rPr>
              <a:t>?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72192" y="5016674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9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75054" r="12842" b="7312"/>
          <a:stretch/>
        </p:blipFill>
        <p:spPr>
          <a:xfrm>
            <a:off x="-152400" y="2286000"/>
            <a:ext cx="9205324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38" y="1120914"/>
            <a:ext cx="6443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b) </a:t>
            </a:r>
            <a:r>
              <a:rPr lang="en-US" sz="4000" b="1" dirty="0" err="1" smtClean="0">
                <a:solidFill>
                  <a:srgbClr val="0070C0"/>
                </a:solidFill>
              </a:rPr>
              <a:t>Cốc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ít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hạt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sen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nhất</a:t>
            </a:r>
            <a:r>
              <a:rPr lang="en-US" sz="4000" b="1" dirty="0" smtClean="0">
                <a:solidFill>
                  <a:srgbClr val="0070C0"/>
                </a:solidFill>
              </a:rPr>
              <a:t>?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75268" y="4546948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2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66</Words>
  <Application>Microsoft Office PowerPoint</Application>
  <PresentationFormat>On-screen Show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13</cp:revision>
  <dcterms:created xsi:type="dcterms:W3CDTF">2006-08-16T00:00:00Z</dcterms:created>
  <dcterms:modified xsi:type="dcterms:W3CDTF">2025-04-11T11:57:30Z</dcterms:modified>
</cp:coreProperties>
</file>