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65CE-D948-40BE-9992-3822161DB4B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E9AB-EC66-461B-B32D-DF7EA35A5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71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1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5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9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00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4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70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5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0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3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978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6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57581" y="64931"/>
            <a:ext cx="3105376" cy="1112064"/>
            <a:chOff x="1447800" y="2669661"/>
            <a:chExt cx="3105376" cy="1112064"/>
          </a:xfrm>
        </p:grpSpPr>
        <p:sp>
          <p:nvSpPr>
            <p:cNvPr id="6" name="Rounded Rectangle 5"/>
            <p:cNvSpPr/>
            <p:nvPr/>
          </p:nvSpPr>
          <p:spPr>
            <a:xfrm>
              <a:off x="1447800" y="2669661"/>
              <a:ext cx="2514600" cy="1080809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itle 6"/>
            <p:cNvSpPr txBox="1">
              <a:spLocks/>
            </p:cNvSpPr>
            <p:nvPr/>
          </p:nvSpPr>
          <p:spPr>
            <a:xfrm>
              <a:off x="1447800" y="2675815"/>
              <a:ext cx="2456122" cy="1015663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solidFill>
                    <a:srgbClr val="0070C0"/>
                  </a:solidFill>
                </a:rPr>
                <a:t>&gt; ; &lt; ; =</a:t>
              </a:r>
              <a:endParaRPr lang="vi-VN" sz="60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itle 6"/>
            <p:cNvSpPr txBox="1">
              <a:spLocks/>
            </p:cNvSpPr>
            <p:nvPr/>
          </p:nvSpPr>
          <p:spPr>
            <a:xfrm>
              <a:off x="4012643" y="2766062"/>
              <a:ext cx="540533" cy="1015663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solidFill>
                    <a:srgbClr val="0070C0"/>
                  </a:solidFill>
                </a:rPr>
                <a:t>?</a:t>
              </a:r>
              <a:endParaRPr lang="vi-VN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14681" r="8014" b="74839"/>
          <a:stretch/>
        </p:blipFill>
        <p:spPr>
          <a:xfrm>
            <a:off x="0" y="2418734"/>
            <a:ext cx="9242094" cy="192466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68822" y="255884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749428" y="24629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4880" y="335157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745486" y="32557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21507" y="258335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4102113" y="248749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2313" y="334658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4112919" y="325072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85394" y="256741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7766000" y="247154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96200" y="333064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776806" y="32347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So </a:t>
            </a:r>
            <a:r>
              <a:rPr lang="en-US" sz="4400" b="1" dirty="0" err="1" smtClean="0">
                <a:solidFill>
                  <a:srgbClr val="0070C0"/>
                </a:solidFill>
              </a:rPr>
              <a:t>sánh</a:t>
            </a:r>
            <a:r>
              <a:rPr lang="en-US" sz="4400" b="1" dirty="0" smtClean="0">
                <a:solidFill>
                  <a:srgbClr val="0070C0"/>
                </a:solidFill>
              </a:rPr>
              <a:t> (</a:t>
            </a:r>
            <a:r>
              <a:rPr lang="en-US" sz="4400" b="1" dirty="0" err="1" smtClean="0">
                <a:solidFill>
                  <a:srgbClr val="0070C0"/>
                </a:solidFill>
              </a:rPr>
              <a:t>theo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mẫu</a:t>
            </a:r>
            <a:r>
              <a:rPr lang="en-US" sz="4400" b="1" dirty="0" smtClean="0">
                <a:solidFill>
                  <a:srgbClr val="0070C0"/>
                </a:solidFill>
              </a:rPr>
              <a:t>).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28445" b="38444"/>
          <a:stretch/>
        </p:blipFill>
        <p:spPr>
          <a:xfrm>
            <a:off x="-228600" y="1447800"/>
            <a:ext cx="9673087" cy="5029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75483" y="25679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029200" y="25679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541520" y="259903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3960243" y="50292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5013960" y="50292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526280" y="506029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4017591" y="2423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0108" y="24138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6154" y="239907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9517" y="487548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2034" y="4865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8080" y="48509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61290" r="5526" b="6237"/>
          <a:stretch/>
        </p:blipFill>
        <p:spPr>
          <a:xfrm>
            <a:off x="-412956" y="762000"/>
            <a:ext cx="9539631" cy="5181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19727" y="188419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073444" y="188419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585764" y="1915287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059001" y="17304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8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18" y="17206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7564" y="170589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2187" y="44897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5075904" y="44897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4588224" y="452083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930444" y="43827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3978" y="43261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9520" y="43114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3390" r="63908" b="87273"/>
          <a:stretch/>
        </p:blipFill>
        <p:spPr>
          <a:xfrm>
            <a:off x="228600" y="280218"/>
            <a:ext cx="3539613" cy="1415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4" t="3993" r="6752" b="83343"/>
          <a:stretch/>
        </p:blipFill>
        <p:spPr>
          <a:xfrm>
            <a:off x="7010400" y="280218"/>
            <a:ext cx="1859281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600200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thang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trượt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73" y="2246531"/>
            <a:ext cx="21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: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74" y="2861128"/>
            <a:ext cx="9082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nhóm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bắt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đầu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</a:rPr>
              <a:t> ô </a:t>
            </a:r>
            <a:r>
              <a:rPr lang="en-US" sz="3600" b="1" dirty="0" err="1" smtClean="0">
                <a:solidFill>
                  <a:srgbClr val="FF0000"/>
                </a:solidFill>
              </a:rPr>
              <a:t>xuất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đến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lượt</a:t>
            </a:r>
            <a:r>
              <a:rPr lang="en-US" sz="3600" b="1" dirty="0" smtClean="0">
                <a:solidFill>
                  <a:srgbClr val="0070C0"/>
                </a:solidFill>
              </a:rPr>
              <a:t> , </a:t>
            </a: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gieo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xắc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rồi</a:t>
            </a:r>
            <a:r>
              <a:rPr lang="en-US" sz="3600" b="1" dirty="0" smtClean="0">
                <a:solidFill>
                  <a:srgbClr val="0070C0"/>
                </a:solidFill>
              </a:rPr>
              <a:t> di </a:t>
            </a:r>
            <a:r>
              <a:rPr lang="en-US" sz="3600" b="1" dirty="0" err="1" smtClean="0">
                <a:solidFill>
                  <a:srgbClr val="0070C0"/>
                </a:solidFill>
              </a:rPr>
              <a:t>chuyển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ô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chấm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hơn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ô </a:t>
            </a:r>
            <a:r>
              <a:rPr lang="en-US" sz="3600" b="1" dirty="0" err="1" smtClean="0">
                <a:solidFill>
                  <a:srgbClr val="0070C0"/>
                </a:solidFill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thang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leo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lên</a:t>
            </a:r>
            <a:r>
              <a:rPr lang="en-US" sz="3600" b="1" dirty="0" smtClean="0">
                <a:solidFill>
                  <a:srgbClr val="0070C0"/>
                </a:solidFill>
              </a:rPr>
              <a:t>;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trượt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trượt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xuống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thúc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đích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1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32903" r="6184" b="6022"/>
          <a:stretch/>
        </p:blipFill>
        <p:spPr>
          <a:xfrm>
            <a:off x="1485257" y="-2460"/>
            <a:ext cx="6210943" cy="67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131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</cp:revision>
  <dcterms:created xsi:type="dcterms:W3CDTF">2006-08-16T00:00:00Z</dcterms:created>
  <dcterms:modified xsi:type="dcterms:W3CDTF">2025-04-11T11:57:55Z</dcterms:modified>
</cp:coreProperties>
</file>