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3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FA60F-C8CC-446D-A1C5-D86D9AA7F585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759EC-2AB2-45FF-8FC6-B6A100D44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8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50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087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86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90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58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040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13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98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97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281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078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381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56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58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03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6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t="15484" r="3095" b="63441"/>
          <a:stretch/>
        </p:blipFill>
        <p:spPr>
          <a:xfrm>
            <a:off x="-228599" y="1905000"/>
            <a:ext cx="9677399" cy="329300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52400"/>
            <a:ext cx="7962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vi-VN" sz="4400" b="1" dirty="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22860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852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52400"/>
            <a:ext cx="56252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42581" r="5565" b="17635"/>
          <a:stretch/>
        </p:blipFill>
        <p:spPr>
          <a:xfrm>
            <a:off x="381000" y="1066800"/>
            <a:ext cx="8106698" cy="3924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893" y="4953000"/>
            <a:ext cx="5152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Số ô tô ít hơn số máy bay.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641" y="5517866"/>
            <a:ext cx="4959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bay.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641" y="6072411"/>
            <a:ext cx="5881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bay.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3374" y="4908266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176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" t="7652" r="7044" b="62150"/>
          <a:stretch/>
        </p:blipFill>
        <p:spPr>
          <a:xfrm>
            <a:off x="-260556" y="1371600"/>
            <a:ext cx="9353110" cy="4724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91000" y="1720644"/>
            <a:ext cx="762000" cy="756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ounded Rectangle 8"/>
          <p:cNvSpPr/>
          <p:nvPr/>
        </p:nvSpPr>
        <p:spPr>
          <a:xfrm>
            <a:off x="7651956" y="1720644"/>
            <a:ext cx="762000" cy="756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4220496" y="4038600"/>
            <a:ext cx="762000" cy="756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7681452" y="4038600"/>
            <a:ext cx="762000" cy="756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796129" y="4038600"/>
            <a:ext cx="762000" cy="756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4194332" y="1707203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10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00" y="16002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4</a:t>
            </a:r>
            <a:endParaRPr lang="vi-VN" sz="5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267" y="395347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7</a:t>
            </a:r>
            <a:endParaRPr lang="vi-VN" sz="5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1076" y="3927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9</a:t>
            </a:r>
            <a:endParaRPr lang="vi-VN" sz="5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94590" y="395347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8</a:t>
            </a:r>
            <a:endParaRPr lang="vi-VN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8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46882" r="5806" b="28817"/>
          <a:stretch/>
        </p:blipFill>
        <p:spPr>
          <a:xfrm>
            <a:off x="-715468" y="1981200"/>
            <a:ext cx="9935668" cy="4038600"/>
          </a:xfrm>
          <a:prstGeom prst="rect">
            <a:avLst/>
          </a:prstGeom>
        </p:spPr>
      </p:pic>
      <p:sp>
        <p:nvSpPr>
          <p:cNvPr id="8" name="Title 6"/>
          <p:cNvSpPr txBox="1">
            <a:spLocks/>
          </p:cNvSpPr>
          <p:nvPr/>
        </p:nvSpPr>
        <p:spPr>
          <a:xfrm>
            <a:off x="187919" y="1063442"/>
            <a:ext cx="726481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a)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0" y="3352800"/>
            <a:ext cx="304800" cy="494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8406581" y="4114800"/>
            <a:ext cx="304800" cy="494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8406581" y="4758933"/>
            <a:ext cx="304800" cy="494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325103" y="32531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8092" y="392793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8092" y="466396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4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t="71398" r="5190" b="6021"/>
          <a:stretch/>
        </p:blipFill>
        <p:spPr>
          <a:xfrm>
            <a:off x="-76200" y="1639614"/>
            <a:ext cx="9372600" cy="3770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0" y="3071432"/>
            <a:ext cx="304800" cy="494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8406581" y="3833432"/>
            <a:ext cx="304800" cy="494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8406581" y="4477565"/>
            <a:ext cx="304800" cy="494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8325103" y="297180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8092" y="36465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8092" y="438260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171889" y="703094"/>
            <a:ext cx="758541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b)</a:t>
            </a:r>
            <a:endParaRPr lang="vi-VN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90</Words>
  <Application>Microsoft Office PowerPoint</Application>
  <PresentationFormat>On-screen Show (4:3)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7</cp:revision>
  <dcterms:created xsi:type="dcterms:W3CDTF">2006-08-16T00:00:00Z</dcterms:created>
  <dcterms:modified xsi:type="dcterms:W3CDTF">2025-04-11T11:58:15Z</dcterms:modified>
</cp:coreProperties>
</file>