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57" r:id="rId4"/>
    <p:sldId id="259" r:id="rId5"/>
    <p:sldId id="258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25E0-56E1-4C72-8720-9A1DB86F42B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68C4E-7D58-45A2-9384-F278026F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4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9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74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70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183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582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17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050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4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77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6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036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72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25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126734"/>
            <a:ext cx="8750469" cy="1663528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vuông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tròn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tam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giác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7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497" y="0"/>
            <a:ext cx="3856703" cy="175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33333" r="45646" b="54409"/>
          <a:stretch/>
        </p:blipFill>
        <p:spPr>
          <a:xfrm>
            <a:off x="0" y="1828800"/>
            <a:ext cx="4604083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1" t="33333" r="6065" b="54409"/>
          <a:stretch/>
        </p:blipFill>
        <p:spPr>
          <a:xfrm>
            <a:off x="4355700" y="1815510"/>
            <a:ext cx="4604083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44941" r="45891" b="42801"/>
          <a:stretch/>
        </p:blipFill>
        <p:spPr>
          <a:xfrm>
            <a:off x="-1" y="4280490"/>
            <a:ext cx="4604083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t="44941" r="5330" b="42801"/>
          <a:stretch/>
        </p:blipFill>
        <p:spPr>
          <a:xfrm>
            <a:off x="4488431" y="4267200"/>
            <a:ext cx="46040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697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9456" y="112272"/>
            <a:ext cx="891144" cy="954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76872" y="245026"/>
            <a:ext cx="7943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Mỗi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đồ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vật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có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dạng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hình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gì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67957" r="5215" b="5591"/>
          <a:stretch/>
        </p:blipFill>
        <p:spPr>
          <a:xfrm>
            <a:off x="152400" y="1295400"/>
            <a:ext cx="8790877" cy="5029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524000" y="1981200"/>
            <a:ext cx="28956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1877" y="4495800"/>
            <a:ext cx="28956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11231" y="4495800"/>
            <a:ext cx="2686246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7527" r="6883" b="80430"/>
          <a:stretch/>
        </p:blipFill>
        <p:spPr>
          <a:xfrm>
            <a:off x="-152400" y="1905000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19200"/>
            <a:ext cx="631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47530"/>
            <a:ext cx="713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2086" r="6356" b="65871"/>
          <a:stretch/>
        </p:blipFill>
        <p:spPr>
          <a:xfrm>
            <a:off x="-164690" y="4686870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90800" y="312420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5867400" y="3092245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61456" y="61346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76452" y="608796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7957" r="7015" b="50000"/>
          <a:stretch/>
        </p:blipFill>
        <p:spPr>
          <a:xfrm>
            <a:off x="0" y="1265903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56303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84633"/>
            <a:ext cx="7244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chữ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5204" r="4821" b="32753"/>
          <a:stretch/>
        </p:blipFill>
        <p:spPr>
          <a:xfrm>
            <a:off x="-12290" y="4123973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43200" y="25613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696200" y="27137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2672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9144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02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8280" r="31078" b="6236"/>
          <a:stretch/>
        </p:blipFill>
        <p:spPr>
          <a:xfrm>
            <a:off x="821222" y="3389392"/>
            <a:ext cx="7255978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6919" y="107400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52" y="1905000"/>
            <a:ext cx="479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8065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1" y="2666861"/>
            <a:ext cx="501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5146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104</Words>
  <Application>Microsoft Office PowerPoint</Application>
  <PresentationFormat>On-screen Show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</cp:revision>
  <dcterms:created xsi:type="dcterms:W3CDTF">2006-08-16T00:00:00Z</dcterms:created>
  <dcterms:modified xsi:type="dcterms:W3CDTF">2025-04-11T11:59:20Z</dcterms:modified>
</cp:coreProperties>
</file>