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6788-D931-4F68-96B9-B6EF08BA5C3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1198B-3B39-44A6-AE91-C2D6DDFA6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7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3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9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4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2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13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0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7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8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1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56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96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126734"/>
            <a:ext cx="8750469" cy="166352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8: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ghép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xếp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501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0.5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50926 L -0.12378 0.5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1111 L -0.00365 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9 0.50926 L -0.14531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5163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699 L -0.35972 0.19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6851 L -0.02604 0.5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51158 L -0.14323 0.509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  <p:bldP spid="1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5163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4861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1296 L -0.10139 0.1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-0.02268 L -0.35625 0.19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5163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7361 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4.07407E-6 L 0.05139 0.5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01158 L -0.44045 0.520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27528" r="4994" b="54622"/>
          <a:stretch/>
        </p:blipFill>
        <p:spPr>
          <a:xfrm>
            <a:off x="152400" y="17208"/>
            <a:ext cx="8991600" cy="274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46814" r="15303" b="18273"/>
          <a:stretch/>
        </p:blipFill>
        <p:spPr>
          <a:xfrm>
            <a:off x="1219200" y="2590800"/>
            <a:ext cx="6441358" cy="4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9574" y="2057400"/>
            <a:ext cx="1800000" cy="18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-19521" y="76200"/>
            <a:ext cx="91396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năm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miếng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bìa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ghép</a:t>
            </a:r>
            <a:endParaRPr lang="en-US" sz="3600" b="1" dirty="0" smtClean="0"/>
          </a:p>
          <a:p>
            <a:r>
              <a:rPr lang="en-US" sz="3600" b="1" dirty="0" err="1" smtClean="0"/>
              <a:t>lại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giống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endParaRPr lang="en-US" sz="3600" b="1" dirty="0" smtClean="0"/>
          </a:p>
          <a:p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Mai.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3186821" y="2058244"/>
            <a:ext cx="1800000" cy="179915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 rot="10810511">
            <a:off x="3355538" y="2021671"/>
            <a:ext cx="1805492" cy="179364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943600" y="1996444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945280" y="3019200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6355 0.368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43021 0.4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96 0.45301 L -0.51563 0.45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125 L 0.22344 0.378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875 L -0.22153 0.30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9166 0.388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0.38056 L 0.10938 0.377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7694" y="365756"/>
            <a:ext cx="1800000" cy="18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3594941" y="366600"/>
            <a:ext cx="1800000" cy="179915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Triangle 11"/>
          <p:cNvSpPr/>
          <p:nvPr/>
        </p:nvSpPr>
        <p:spPr>
          <a:xfrm rot="10810511">
            <a:off x="3763658" y="330027"/>
            <a:ext cx="1805492" cy="179364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351720" y="304800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353400" y="1312808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40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116 L -0.44306 0.76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417 L -0.24948 0.6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417 L 0.25017 0.4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4583 L -0.13784 0.2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0.01041 L 0.0408 0.24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2" animBg="1"/>
      <p:bldP spid="12" grpId="0" animBg="1"/>
      <p:bldP spid="12" grpId="1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25907"/>
            <a:ext cx="3714750" cy="267969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21381626" flipH="1">
            <a:off x="865786" y="217701"/>
            <a:ext cx="6969826" cy="3491337"/>
          </a:xfrm>
          <a:prstGeom prst="cloudCallout">
            <a:avLst/>
          </a:prstGeom>
          <a:solidFill>
            <a:srgbClr val="FFFFC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thể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ghép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được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nào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khác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không</a:t>
            </a:r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82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043" r="6139" b="51183"/>
          <a:stretch/>
        </p:blipFill>
        <p:spPr>
          <a:xfrm>
            <a:off x="76201" y="794606"/>
            <a:ext cx="9143999" cy="56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t="50000" r="5233" b="6667"/>
          <a:stretch/>
        </p:blipFill>
        <p:spPr>
          <a:xfrm>
            <a:off x="533400" y="486696"/>
            <a:ext cx="8141195" cy="58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66</Words>
  <Application>Microsoft Office PowerPoint</Application>
  <PresentationFormat>On-screen Show (4:3)</PresentationFormat>
  <Paragraphs>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</cp:revision>
  <dcterms:created xsi:type="dcterms:W3CDTF">2006-08-16T00:00:00Z</dcterms:created>
  <dcterms:modified xsi:type="dcterms:W3CDTF">2025-04-11T12:01:55Z</dcterms:modified>
</cp:coreProperties>
</file>