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07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9F83-F2E5-424E-B95F-10607C0B6CCE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3CC7-9C2E-40B0-B1CF-F4E55913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585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3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3CC7-9C2E-40B0-B1CF-F4E559136DAB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88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3CC7-9C2E-40B0-B1CF-F4E559136DA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88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8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0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9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8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8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2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3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98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6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715712"/>
            <a:ext cx="8750469" cy="107454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9: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309879" y="5699962"/>
            <a:ext cx="4399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          B            C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9687" y="3103602"/>
            <a:ext cx="4399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          B            C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323" y="457200"/>
            <a:ext cx="800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0208" y="231338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20208" y="1371600"/>
            <a:ext cx="8305800" cy="2514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1366185" y="1839604"/>
            <a:ext cx="647700" cy="6477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2074167" y="1832780"/>
            <a:ext cx="647700" cy="647700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767652" y="1828800"/>
            <a:ext cx="647700" cy="647700"/>
          </a:xfrm>
          <a:prstGeom prst="ellipse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3477904" y="1847564"/>
            <a:ext cx="647700" cy="6477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4185886" y="1840740"/>
            <a:ext cx="647700" cy="647700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4879371" y="1836760"/>
            <a:ext cx="647700" cy="647700"/>
          </a:xfrm>
          <a:prstGeom prst="ellipse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5570833" y="1839604"/>
            <a:ext cx="647700" cy="6477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6278815" y="1832780"/>
            <a:ext cx="647700" cy="647700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6972300" y="1828800"/>
            <a:ext cx="647700" cy="647700"/>
          </a:xfrm>
          <a:prstGeom prst="ellipse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5661990" y="1371600"/>
            <a:ext cx="44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38309" y="2968956"/>
            <a:ext cx="647700" cy="6477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4129846" y="2962132"/>
            <a:ext cx="647700" cy="647700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5661531" y="2958152"/>
            <a:ext cx="647700" cy="647700"/>
          </a:xfrm>
          <a:prstGeom prst="ellipse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ounded Rectangle 33"/>
          <p:cNvSpPr/>
          <p:nvPr/>
        </p:nvSpPr>
        <p:spPr>
          <a:xfrm>
            <a:off x="394648" y="4114800"/>
            <a:ext cx="8305800" cy="2514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1607202" y="4402618"/>
            <a:ext cx="691215" cy="595875"/>
          </a:xfrm>
          <a:prstGeom prst="triangl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2285561" y="4350793"/>
            <a:ext cx="647700" cy="647700"/>
          </a:xfrm>
          <a:prstGeom prst="ellips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006853" y="4402618"/>
            <a:ext cx="587951" cy="58795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Isosceles Triangle 35"/>
          <p:cNvSpPr/>
          <p:nvPr/>
        </p:nvSpPr>
        <p:spPr>
          <a:xfrm>
            <a:off x="3693700" y="4419677"/>
            <a:ext cx="691215" cy="595875"/>
          </a:xfrm>
          <a:prstGeom prst="triangl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4372059" y="4367852"/>
            <a:ext cx="647700" cy="647700"/>
          </a:xfrm>
          <a:prstGeom prst="ellips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5093351" y="4419677"/>
            <a:ext cx="587951" cy="58795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6463157" y="4357048"/>
            <a:ext cx="647700" cy="647700"/>
          </a:xfrm>
          <a:prstGeom prst="ellips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7184449" y="4408873"/>
            <a:ext cx="587951" cy="58795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extBox 41"/>
          <p:cNvSpPr txBox="1"/>
          <p:nvPr/>
        </p:nvSpPr>
        <p:spPr>
          <a:xfrm>
            <a:off x="5884320" y="4442826"/>
            <a:ext cx="44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2812998" y="5652525"/>
            <a:ext cx="691215" cy="595875"/>
          </a:xfrm>
          <a:prstGeom prst="triangl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4253357" y="5600700"/>
            <a:ext cx="647700" cy="647700"/>
          </a:xfrm>
          <a:prstGeom prst="ellipse">
            <a:avLst/>
          </a:prstGeom>
          <a:solidFill>
            <a:srgbClr val="FF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5812849" y="5652525"/>
            <a:ext cx="587951" cy="58795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2190520" y="3139901"/>
            <a:ext cx="504051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2263601" y="5724935"/>
            <a:ext cx="504051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25 L 0.30833 -0.163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25069E-9 L 0.32136 -0.178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8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98" y="592533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6898207" y="376063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719" y="1277115"/>
            <a:ext cx="485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1066802" y="2636325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1066800" y="2651073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3221886" y="2638784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Triangle 10"/>
          <p:cNvSpPr/>
          <p:nvPr/>
        </p:nvSpPr>
        <p:spPr>
          <a:xfrm rot="10800000">
            <a:off x="3221884" y="2653532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5381885" y="1600200"/>
            <a:ext cx="2030841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5310941" y="3815956"/>
            <a:ext cx="2160000" cy="203084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10" idx="0"/>
            <a:endCxn id="8" idx="4"/>
          </p:cNvCxnSpPr>
          <p:nvPr/>
        </p:nvCxnSpPr>
        <p:spPr>
          <a:xfrm flipH="1">
            <a:off x="3097643" y="2638784"/>
            <a:ext cx="124243" cy="21575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0268" y="2619119"/>
            <a:ext cx="4916" cy="21575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581400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3895" y="2840024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3697889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9712" y="2750403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2587838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980076"/>
            <a:ext cx="46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5798" y="6074942"/>
            <a:ext cx="33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208" y="231338"/>
            <a:ext cx="919101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231338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9330" y="81612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057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600200"/>
            <a:ext cx="1247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38301"/>
            <a:ext cx="10572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14675"/>
            <a:ext cx="12477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3238499"/>
            <a:ext cx="15906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143556"/>
            <a:ext cx="1076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68" y="5286375"/>
            <a:ext cx="857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0" y="5095875"/>
            <a:ext cx="1085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6" y="4838700"/>
            <a:ext cx="923765" cy="12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8187" y="2601767"/>
            <a:ext cx="190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sổ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578321"/>
            <a:ext cx="266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2601767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DVD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2517" y="4262838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1917" y="4267200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517" y="4267200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bánh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8717" y="6224373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Bìa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0517" y="6271075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Ê-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6271075"/>
            <a:ext cx="153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tem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8" y="-228600"/>
            <a:ext cx="8261932" cy="7373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420" y="1295400"/>
            <a:ext cx="5782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5495" y="4572000"/>
            <a:ext cx="346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vuông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295400" y="3593013"/>
            <a:ext cx="6324600" cy="3195935"/>
          </a:xfrm>
          <a:prstGeom prst="irregularSeal1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/>
          <p:cNvGrpSpPr/>
          <p:nvPr/>
        </p:nvGrpSpPr>
        <p:grpSpPr>
          <a:xfrm>
            <a:off x="1374058" y="1062037"/>
            <a:ext cx="2893142" cy="1982524"/>
            <a:chOff x="1069258" y="1062037"/>
            <a:chExt cx="1904999" cy="125481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871" y="1062037"/>
              <a:ext cx="10572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69258" y="2063604"/>
              <a:ext cx="1904999" cy="25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Khung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cửa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sổ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600" y="1062036"/>
            <a:ext cx="1531286" cy="1928874"/>
            <a:chOff x="6506190" y="1062037"/>
            <a:chExt cx="1113810" cy="1420982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1062037"/>
              <a:ext cx="10858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06190" y="2188262"/>
              <a:ext cx="1113810" cy="29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Con tem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9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0244" y="4572000"/>
            <a:ext cx="411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</a:rPr>
              <a:t> tam </a:t>
            </a:r>
            <a:r>
              <a:rPr lang="en-US" sz="5400" b="1" dirty="0" err="1" smtClean="0">
                <a:solidFill>
                  <a:srgbClr val="FF0000"/>
                </a:solidFill>
              </a:rPr>
              <a:t>giác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295400" y="3593013"/>
            <a:ext cx="6324600" cy="3195935"/>
          </a:xfrm>
          <a:prstGeom prst="irregularSeal1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40" y="502296"/>
            <a:ext cx="3105669" cy="27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133666" cy="2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7865" y="4572000"/>
            <a:ext cx="291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tròn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295400" y="3593013"/>
            <a:ext cx="6324600" cy="3195935"/>
          </a:xfrm>
          <a:prstGeom prst="irregularSeal1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01" y="945559"/>
            <a:ext cx="2196998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7632"/>
            <a:ext cx="2592853" cy="25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17" y="811324"/>
            <a:ext cx="2236583" cy="225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4572000"/>
            <a:ext cx="42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nhật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295400" y="3593013"/>
            <a:ext cx="6324600" cy="3195935"/>
          </a:xfrm>
          <a:prstGeom prst="irregularSeal1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0" y="811238"/>
            <a:ext cx="3017886" cy="18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3146"/>
            <a:ext cx="1752600" cy="246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0208" y="231338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0208" y="1304668"/>
            <a:ext cx="567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73503" y="0"/>
            <a:ext cx="2541897" cy="2555588"/>
            <a:chOff x="5638799" y="347791"/>
            <a:chExt cx="2541897" cy="2555588"/>
          </a:xfrm>
        </p:grpSpPr>
        <p:grpSp>
          <p:nvGrpSpPr>
            <p:cNvPr id="11" name="Group 10"/>
            <p:cNvGrpSpPr/>
            <p:nvPr/>
          </p:nvGrpSpPr>
          <p:grpSpPr>
            <a:xfrm>
              <a:off x="5638799" y="1597725"/>
              <a:ext cx="2541897" cy="76945"/>
              <a:chOff x="5638799" y="1597725"/>
              <a:chExt cx="2541897" cy="7694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3558924">
              <a:off x="5645470" y="1580267"/>
              <a:ext cx="2541897" cy="76945"/>
              <a:chOff x="5638799" y="1597725"/>
              <a:chExt cx="2541897" cy="7694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997651">
              <a:off x="5638637" y="1593958"/>
              <a:ext cx="2541897" cy="76945"/>
              <a:chOff x="5638799" y="1597725"/>
              <a:chExt cx="2541897" cy="7694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 rot="17997651">
              <a:off x="5378301" y="1016864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Rounded Rectangle 19"/>
            <p:cNvSpPr/>
            <p:nvPr/>
          </p:nvSpPr>
          <p:spPr>
            <a:xfrm rot="17997651">
              <a:off x="7235643" y="2164041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ounded Rectangle 21"/>
            <p:cNvSpPr/>
            <p:nvPr/>
          </p:nvSpPr>
          <p:spPr>
            <a:xfrm rot="3558924">
              <a:off x="5385956" y="2157586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ounded Rectangle 22"/>
            <p:cNvSpPr/>
            <p:nvPr/>
          </p:nvSpPr>
          <p:spPr>
            <a:xfrm rot="3558924">
              <a:off x="7258279" y="1034991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24600" y="2682378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0952" y="500619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9" name="Rounded Rectangle 28"/>
          <p:cNvSpPr/>
          <p:nvPr/>
        </p:nvSpPr>
        <p:spPr>
          <a:xfrm rot="16200000">
            <a:off x="875435" y="4087504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 rot="5400000">
            <a:off x="570635" y="4087504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 rot="5400000">
            <a:off x="1180235" y="4087504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1817131" y="4087504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ounded Rectangle 32"/>
          <p:cNvSpPr/>
          <p:nvPr/>
        </p:nvSpPr>
        <p:spPr>
          <a:xfrm rot="5400000">
            <a:off x="1512331" y="4087504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570635" y="55742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 rot="5400000">
            <a:off x="2109989" y="4077565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 rot="5400000">
            <a:off x="875435" y="5587916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1512331" y="55742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ounded Rectangle 37"/>
          <p:cNvSpPr/>
          <p:nvPr/>
        </p:nvSpPr>
        <p:spPr>
          <a:xfrm rot="5400000">
            <a:off x="1207531" y="55742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2164605" y="5586186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ounded Rectangle 39"/>
          <p:cNvSpPr/>
          <p:nvPr/>
        </p:nvSpPr>
        <p:spPr>
          <a:xfrm rot="5400000">
            <a:off x="1859805" y="5586186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1656E-6 L 0.62101 -0.005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3608E-6 L 0.446 -0.0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3608E-6 L 0.37934 -0.092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0.4059 -0.0899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3608E-6 L 0.45122 -0.0920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832 L 0.48281 -0.087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-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1249 L 0.54966 -0.387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187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833 L 0.41475 -0.1359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6161E-6 L 0.44289 -0.131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6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6161E-6 L 0.48455 -0.1311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6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0.51163 -0.1369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-6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2.59019E-6 L 0.37778 -0.0550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0208" y="231338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208" y="1304668"/>
            <a:ext cx="567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73503" y="347791"/>
            <a:ext cx="2541897" cy="2555588"/>
            <a:chOff x="5638799" y="347791"/>
            <a:chExt cx="2541897" cy="2555588"/>
          </a:xfrm>
        </p:grpSpPr>
        <p:grpSp>
          <p:nvGrpSpPr>
            <p:cNvPr id="11" name="Group 10"/>
            <p:cNvGrpSpPr/>
            <p:nvPr/>
          </p:nvGrpSpPr>
          <p:grpSpPr>
            <a:xfrm>
              <a:off x="5638799" y="1597725"/>
              <a:ext cx="2541897" cy="76945"/>
              <a:chOff x="5638799" y="1597725"/>
              <a:chExt cx="2541897" cy="7694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3558924">
              <a:off x="5645470" y="1580267"/>
              <a:ext cx="2541897" cy="76945"/>
              <a:chOff x="5638799" y="1597725"/>
              <a:chExt cx="2541897" cy="7694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997651">
              <a:off x="5638637" y="1593958"/>
              <a:ext cx="2541897" cy="76945"/>
              <a:chOff x="5638799" y="1597725"/>
              <a:chExt cx="2541897" cy="7694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961496" y="1597725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38799" y="1600200"/>
                <a:ext cx="1219200" cy="7447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 rot="17997651">
              <a:off x="5378301" y="1016864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7997651">
              <a:off x="7235643" y="2164041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3558924">
              <a:off x="5385956" y="2157586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3558924">
              <a:off x="7258279" y="1034991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24600" y="2682378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0952" y="500619"/>
              <a:ext cx="1219200" cy="7447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0208" y="2514600"/>
            <a:ext cx="596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 rot="16200000">
            <a:off x="1611868" y="43839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 rot="5400000">
            <a:off x="1307068" y="43839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 rot="5400000">
            <a:off x="1916668" y="43839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 rot="16200000">
            <a:off x="2553564" y="43839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 rot="5400000">
            <a:off x="2248764" y="4383968"/>
            <a:ext cx="1219200" cy="7447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624 L 0.2533 -0.084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416 L 0.35642 -0.084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4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624 L 0.32621 0.082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4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42622 0.075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5" grpId="0" animBg="1"/>
      <p:bldP spid="55" grpId="1" animBg="1"/>
      <p:bldP spid="55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197</Words>
  <Application>Microsoft Office PowerPoint</Application>
  <PresentationFormat>On-screen Show 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22</cp:revision>
  <dcterms:created xsi:type="dcterms:W3CDTF">2006-08-16T00:00:00Z</dcterms:created>
  <dcterms:modified xsi:type="dcterms:W3CDTF">2025-04-11T12:04:39Z</dcterms:modified>
</cp:coreProperties>
</file>