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7"/>
  </p:notesMasterIdLst>
  <p:sldIdLst>
    <p:sldId id="321" r:id="rId6"/>
    <p:sldId id="310" r:id="rId7"/>
    <p:sldId id="313" r:id="rId8"/>
    <p:sldId id="300" r:id="rId9"/>
    <p:sldId id="320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306D87E-7522-4F86-AA24-B22D8455523B}">
          <p14:sldIdLst>
            <p14:sldId id="321"/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87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1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2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2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10: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đình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15921" y="254519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7209" y="598106"/>
            <a:ext cx="7267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 ở gia đình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3" y="1367115"/>
            <a:ext cx="2093771" cy="177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69" y="3141027"/>
            <a:ext cx="2298057" cy="147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57" y="1121044"/>
            <a:ext cx="6672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921" y="1638909"/>
            <a:ext cx="584804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</a:t>
            </a:r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921" y="2317833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vi-VN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58" y="3045743"/>
            <a:ext cx="584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921" y="4070120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" grpId="0"/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đồ dùng trong gia đình </a:t>
            </a:r>
          </a:p>
          <a:p>
            <a:pPr algn="ctr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 em hãy ghi nhớ: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756" y="2701842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18463"/>
            <a:ext cx="400476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0" name="BeQuetNha-KimChi-26291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20486" y="4290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178" y="1885523"/>
            <a:ext cx="9158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chơi: </a:t>
            </a:r>
            <a:r>
              <a:rPr lang="vi-VN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chuyện về đồ dùng gia đình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44" y="2645228"/>
            <a:ext cx="775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vẽ, ghi tên và nêu tác dụng của 1-2 đồ dùng trong gia đình mà em biết?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122714"/>
            <a:ext cx="2732314" cy="253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72" y="2198916"/>
            <a:ext cx="2231573" cy="2187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55" y="2122715"/>
            <a:ext cx="2511116" cy="21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8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29915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 động an toàn, không an toàn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16844"/>
              </p:ext>
            </p:extLst>
          </p:nvPr>
        </p:nvGraphicFramePr>
        <p:xfrm>
          <a:off x="333199" y="554860"/>
          <a:ext cx="8545286" cy="438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không an toàn có thể gây tai nạn thương tích.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an toàn.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Rót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sôi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to,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nặng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sức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phích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chổi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khiển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vi.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dao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chặt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cứng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Đùa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nghịch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Chạm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kéo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 chậu, rổ, rá để rửa rau, vo gạo.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45876"/>
            <a:ext cx="904500" cy="87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07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 xét các hành vi sử dụng đồ dùng </a:t>
            </a:r>
          </a:p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đình.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7" y="1805394"/>
            <a:ext cx="3448159" cy="289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8" y="2034618"/>
            <a:ext cx="3603506" cy="2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428</Words>
  <Application>Microsoft Office PowerPoint</Application>
  <PresentationFormat>On-screen Show (16:9)</PresentationFormat>
  <Paragraphs>53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43</cp:revision>
  <dcterms:created xsi:type="dcterms:W3CDTF">2017-03-04T06:55:50Z</dcterms:created>
  <dcterms:modified xsi:type="dcterms:W3CDTF">2025-04-12T17:27:10Z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