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</p:sldMasterIdLst>
  <p:notesMasterIdLst>
    <p:notesMasterId r:id="rId21"/>
  </p:notesMasterIdLst>
  <p:sldIdLst>
    <p:sldId id="327" r:id="rId6"/>
    <p:sldId id="310" r:id="rId7"/>
    <p:sldId id="313" r:id="rId8"/>
    <p:sldId id="300" r:id="rId9"/>
    <p:sldId id="320" r:id="rId10"/>
    <p:sldId id="321" r:id="rId11"/>
    <p:sldId id="315" r:id="rId12"/>
    <p:sldId id="316" r:id="rId13"/>
    <p:sldId id="322" r:id="rId14"/>
    <p:sldId id="317" r:id="rId15"/>
    <p:sldId id="318" r:id="rId16"/>
    <p:sldId id="324" r:id="rId17"/>
    <p:sldId id="326" r:id="rId18"/>
    <p:sldId id="319" r:id="rId19"/>
    <p:sldId id="325" r:id="rId20"/>
  </p:sldIdLst>
  <p:sldSz cx="9144000" cy="5143500" type="screen16x9"/>
  <p:notesSz cx="6858000" cy="9144000"/>
  <p:custDataLst>
    <p:tags r:id="rId22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ết 1" id="{5306D87E-7522-4F86-AA24-B22D8455523B}">
          <p14:sldIdLst>
            <p14:sldId id="327"/>
            <p14:sldId id="310"/>
            <p14:sldId id="313"/>
            <p14:sldId id="300"/>
            <p14:sldId id="320"/>
            <p14:sldId id="321"/>
            <p14:sldId id="315"/>
            <p14:sldId id="316"/>
            <p14:sldId id="322"/>
            <p14:sldId id="317"/>
            <p14:sldId id="318"/>
            <p14:sldId id="324"/>
            <p14:sldId id="326"/>
            <p14:sldId id="319"/>
            <p14:sldId id="32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B147"/>
    <a:srgbClr val="307C45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A263BF-1178-4B28-874A-543E483E1B30}" v="445" dt="2020-08-18T02:37:00.2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87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35A263BF-1178-4B28-874A-543E483E1B30}"/>
    <pc:docChg chg="custSel addSld delSld modSld sldOrd delMainMaster modMainMaster addSection modSection modShowInfo">
      <pc:chgData name="Pham Thi Minh Phuong" userId="59a886c1-9eb9-4e41-a264-fe10a6ee0c2c" providerId="ADAL" clId="{35A263BF-1178-4B28-874A-543E483E1B30}" dt="2020-08-18T02:37:00.296" v="762" actId="1038"/>
      <pc:docMkLst>
        <pc:docMk/>
      </pc:docMkLst>
      <pc:sldChg chg="modSp mod modAnim">
        <pc:chgData name="Pham Thi Minh Phuong" userId="59a886c1-9eb9-4e41-a264-fe10a6ee0c2c" providerId="ADAL" clId="{35A263BF-1178-4B28-874A-543E483E1B30}" dt="2020-08-18T01:55:42.972" v="114"/>
        <pc:sldMkLst>
          <pc:docMk/>
          <pc:sldMk cId="2412638660" sldId="288"/>
        </pc:sldMkLst>
        <pc:spChg chg="mod">
          <ac:chgData name="Pham Thi Minh Phuong" userId="59a886c1-9eb9-4e41-a264-fe10a6ee0c2c" providerId="ADAL" clId="{35A263BF-1178-4B28-874A-543E483E1B30}" dt="2020-08-18T01:55:03.687" v="112" actId="20577"/>
          <ac:spMkLst>
            <pc:docMk/>
            <pc:sldMk cId="2412638660" sldId="288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4:39.752" v="75" actId="1076"/>
          <ac:spMkLst>
            <pc:docMk/>
            <pc:sldMk cId="2412638660" sldId="288"/>
            <ac:spMk id="6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4:49.887" v="78" actId="1076"/>
          <ac:grpSpMkLst>
            <pc:docMk/>
            <pc:sldMk cId="2412638660" sldId="288"/>
            <ac:grpSpMk id="8" creationId="{00000000-0000-0000-0000-000000000000}"/>
          </ac:grpSpMkLst>
        </pc:grpChg>
        <pc:picChg chg="mod">
          <ac:chgData name="Pham Thi Minh Phuong" userId="59a886c1-9eb9-4e41-a264-fe10a6ee0c2c" providerId="ADAL" clId="{35A263BF-1178-4B28-874A-543E483E1B30}" dt="2020-08-18T01:54:53.413" v="79" actId="1076"/>
          <ac:picMkLst>
            <pc:docMk/>
            <pc:sldMk cId="2412638660" sldId="288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6:14.546" v="115" actId="47"/>
        <pc:sldMkLst>
          <pc:docMk/>
          <pc:sldMk cId="1762366429" sldId="289"/>
        </pc:sldMkLst>
      </pc:sldChg>
      <pc:sldChg chg="delSp modSp mod delAnim modAnim">
        <pc:chgData name="Pham Thi Minh Phuong" userId="59a886c1-9eb9-4e41-a264-fe10a6ee0c2c" providerId="ADAL" clId="{35A263BF-1178-4B28-874A-543E483E1B30}" dt="2020-08-18T01:56:50.600" v="134" actId="1076"/>
        <pc:sldMkLst>
          <pc:docMk/>
          <pc:sldMk cId="971433870" sldId="290"/>
        </pc:sldMkLst>
        <pc:spChg chg="mod">
          <ac:chgData name="Pham Thi Minh Phuong" userId="59a886c1-9eb9-4e41-a264-fe10a6ee0c2c" providerId="ADAL" clId="{35A263BF-1178-4B28-874A-543E483E1B30}" dt="2020-08-18T01:56:50.600" v="134" actId="1076"/>
          <ac:spMkLst>
            <pc:docMk/>
            <pc:sldMk cId="971433870" sldId="290"/>
            <ac:spMk id="25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1.503" v="116" actId="478"/>
          <ac:spMkLst>
            <pc:docMk/>
            <pc:sldMk cId="971433870" sldId="290"/>
            <ac:spMk id="2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3.753" v="117" actId="478"/>
          <ac:spMkLst>
            <pc:docMk/>
            <pc:sldMk cId="971433870" sldId="290"/>
            <ac:spMk id="27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5.503" v="118" actId="478"/>
          <ac:spMkLst>
            <pc:docMk/>
            <pc:sldMk cId="971433870" sldId="290"/>
            <ac:spMk id="28" creationId="{00000000-0000-0000-0000-000000000000}"/>
          </ac:spMkLst>
        </pc:spChg>
        <pc:cxnChg chg="del">
          <ac:chgData name="Pham Thi Minh Phuong" userId="59a886c1-9eb9-4e41-a264-fe10a6ee0c2c" providerId="ADAL" clId="{35A263BF-1178-4B28-874A-543E483E1B30}" dt="2020-08-18T01:56:27.003" v="119" actId="478"/>
          <ac:cxnSpMkLst>
            <pc:docMk/>
            <pc:sldMk cId="971433870" sldId="290"/>
            <ac:cxnSpMk id="29" creationId="{00000000-0000-0000-0000-000000000000}"/>
          </ac:cxnSpMkLst>
        </pc:cxn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16067349" sldId="29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341827831" sldId="29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020188578" sldId="29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660384906" sldId="29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92206661" sldId="29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328650556" sldId="29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58354736" sldId="29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760075835" sldId="29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1544213" sldId="29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25:39.805" v="595"/>
        <pc:sldMkLst>
          <pc:docMk/>
          <pc:sldMk cId="553707979" sldId="300"/>
        </pc:sldMkLst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0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5" creationId="{00000000-0000-0000-0000-000000000000}"/>
          </ac:spMkLst>
        </pc:spChg>
        <pc:spChg chg="add mod">
          <ac:chgData name="Pham Thi Minh Phuong" userId="59a886c1-9eb9-4e41-a264-fe10a6ee0c2c" providerId="ADAL" clId="{35A263BF-1178-4B28-874A-543E483E1B30}" dt="2020-08-18T02:12:48.057" v="391" actId="1076"/>
          <ac:spMkLst>
            <pc:docMk/>
            <pc:sldMk cId="553707979" sldId="300"/>
            <ac:spMk id="21" creationId="{67CB6753-1C5F-45EE-944A-2E803F95E5F8}"/>
          </ac:spMkLst>
        </pc:spChg>
        <pc:spChg chg="add mod">
          <ac:chgData name="Pham Thi Minh Phuong" userId="59a886c1-9eb9-4e41-a264-fe10a6ee0c2c" providerId="ADAL" clId="{35A263BF-1178-4B28-874A-543E483E1B30}" dt="2020-08-18T02:13:36.310" v="430" actId="1035"/>
          <ac:spMkLst>
            <pc:docMk/>
            <pc:sldMk cId="553707979" sldId="300"/>
            <ac:spMk id="22" creationId="{8C08EF97-40EE-4A1F-ADE7-08E23EFD0A1F}"/>
          </ac:spMkLst>
        </pc:spChg>
        <pc:grpChg chg="del">
          <ac:chgData name="Pham Thi Minh Phuong" userId="59a886c1-9eb9-4e41-a264-fe10a6ee0c2c" providerId="ADAL" clId="{35A263BF-1178-4B28-874A-543E483E1B30}" dt="2020-08-18T02:07:42.528" v="223" actId="478"/>
          <ac:grpSpMkLst>
            <pc:docMk/>
            <pc:sldMk cId="553707979" sldId="300"/>
            <ac:grpSpMk id="16" creationId="{00000000-0000-0000-0000-000000000000}"/>
          </ac:grpSpMkLst>
        </pc:grpChg>
        <pc:picChg chg="add mod modCrop">
          <ac:chgData name="Pham Thi Minh Phuong" userId="59a886c1-9eb9-4e41-a264-fe10a6ee0c2c" providerId="ADAL" clId="{35A263BF-1178-4B28-874A-543E483E1B30}" dt="2020-08-18T02:17:01.917" v="453" actId="14100"/>
          <ac:picMkLst>
            <pc:docMk/>
            <pc:sldMk cId="553707979" sldId="300"/>
            <ac:picMk id="18" creationId="{CBE4DB05-E01F-491C-B70A-7F57CB2B6754}"/>
          </ac:picMkLst>
        </pc:picChg>
        <pc:picChg chg="add mod modCrop">
          <ac:chgData name="Pham Thi Minh Phuong" userId="59a886c1-9eb9-4e41-a264-fe10a6ee0c2c" providerId="ADAL" clId="{35A263BF-1178-4B28-874A-543E483E1B30}" dt="2020-08-18T02:11:26.089" v="314" actId="1076"/>
          <ac:picMkLst>
            <pc:docMk/>
            <pc:sldMk cId="553707979" sldId="300"/>
            <ac:picMk id="20" creationId="{FEF33DC6-6278-4D65-8037-559762F6CBB3}"/>
          </ac:picMkLst>
        </pc:picChg>
        <pc:picChg chg="add del mod modCrop">
          <ac:chgData name="Pham Thi Minh Phuong" userId="59a886c1-9eb9-4e41-a264-fe10a6ee0c2c" providerId="ADAL" clId="{35A263BF-1178-4B28-874A-543E483E1B30}" dt="2020-08-18T02:16:44.203" v="448" actId="478"/>
          <ac:picMkLst>
            <pc:docMk/>
            <pc:sldMk cId="553707979" sldId="300"/>
            <ac:picMk id="23" creationId="{7AF20C27-1121-4E14-9D9E-ECBBE68D26A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49681728" sldId="30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91736782" sldId="30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094743185" sldId="30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4930782" sldId="30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18362397" sldId="30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200446936" sldId="30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86697824" sldId="30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108345331" sldId="30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521279595" sldId="30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07:22.134" v="220"/>
        <pc:sldMkLst>
          <pc:docMk/>
          <pc:sldMk cId="3973996967" sldId="310"/>
        </pc:sldMkLst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5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5.215" v="152" actId="478"/>
          <ac:spMkLst>
            <pc:docMk/>
            <pc:sldMk cId="3973996967" sldId="310"/>
            <ac:spMk id="6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11.563" v="150" actId="478"/>
          <ac:spMkLst>
            <pc:docMk/>
            <pc:sldMk cId="3973996967" sldId="310"/>
            <ac:spMk id="1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3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0:17.824" v="193" actId="1076"/>
          <ac:spMkLst>
            <pc:docMk/>
            <pc:sldMk cId="3973996967" sldId="310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1.782" v="146" actId="478"/>
          <ac:spMkLst>
            <pc:docMk/>
            <pc:sldMk cId="3973996967" sldId="310"/>
            <ac:spMk id="2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4.990" v="148" actId="478"/>
          <ac:spMkLst>
            <pc:docMk/>
            <pc:sldMk cId="3973996967" sldId="310"/>
            <ac:spMk id="2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6.134" v="144" actId="478"/>
          <ac:spMkLst>
            <pc:docMk/>
            <pc:sldMk cId="3973996967" sldId="310"/>
            <ac:spMk id="2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2.798" v="147" actId="478"/>
          <ac:spMkLst>
            <pc:docMk/>
            <pc:sldMk cId="3973996967" sldId="310"/>
            <ac:spMk id="2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9.085" v="145" actId="478"/>
          <ac:spMkLst>
            <pc:docMk/>
            <pc:sldMk cId="3973996967" sldId="310"/>
            <ac:spMk id="3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7.742" v="149" actId="478"/>
          <ac:spMkLst>
            <pc:docMk/>
            <pc:sldMk cId="3973996967" sldId="310"/>
            <ac:spMk id="32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8" creationId="{00000000-0000-0000-0000-000000000000}"/>
          </ac:grpSpMkLst>
        </pc:grpChg>
        <pc:picChg chg="add mod">
          <ac:chgData name="Pham Thi Minh Phuong" userId="59a886c1-9eb9-4e41-a264-fe10a6ee0c2c" providerId="ADAL" clId="{35A263BF-1178-4B28-874A-543E483E1B30}" dt="2020-08-18T02:07:20.307" v="219" actId="1076"/>
          <ac:picMkLst>
            <pc:docMk/>
            <pc:sldMk cId="3973996967" sldId="310"/>
            <ac:picMk id="16" creationId="{30B615F4-7A71-4DE2-97D2-676AB3FF234A}"/>
          </ac:picMkLst>
        </pc:picChg>
      </pc:sldChg>
      <pc:sldChg chg="add ord">
        <pc:chgData name="Pham Thi Minh Phuong" userId="59a886c1-9eb9-4e41-a264-fe10a6ee0c2c" providerId="ADAL" clId="{35A263BF-1178-4B28-874A-543E483E1B30}" dt="2020-08-18T02:26:22.143" v="600"/>
        <pc:sldMkLst>
          <pc:docMk/>
          <pc:sldMk cId="532826948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78049159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247141228" sldId="312"/>
        </pc:sldMkLst>
      </pc:sldChg>
      <pc:sldChg chg="add ord">
        <pc:chgData name="Pham Thi Minh Phuong" userId="59a886c1-9eb9-4e41-a264-fe10a6ee0c2c" providerId="ADAL" clId="{35A263BF-1178-4B28-874A-543E483E1B30}" dt="2020-08-18T02:26:19.803" v="598" actId="20578"/>
        <pc:sldMkLst>
          <pc:docMk/>
          <pc:sldMk cId="2316430590" sldId="31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679118753" sldId="313"/>
        </pc:sldMkLst>
      </pc:sldChg>
      <pc:sldChg chg="delSp modSp add mod ord delAnim">
        <pc:chgData name="Pham Thi Minh Phuong" userId="59a886c1-9eb9-4e41-a264-fe10a6ee0c2c" providerId="ADAL" clId="{35A263BF-1178-4B28-874A-543E483E1B30}" dt="2020-08-18T02:15:22.856" v="439"/>
        <pc:sldMkLst>
          <pc:docMk/>
          <pc:sldMk cId="3990783949" sldId="313"/>
        </pc:sldMkLst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32.322" v="289" actId="14100"/>
          <ac:spMkLst>
            <pc:docMk/>
            <pc:sldMk cId="3990783949" sldId="313"/>
            <ac:spMk id="5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46.284" v="293" actId="1036"/>
          <ac:spMkLst>
            <pc:docMk/>
            <pc:sldMk cId="3990783949" sldId="313"/>
            <ac:spMk id="9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3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7.458" v="288" actId="1076"/>
          <ac:spMkLst>
            <pc:docMk/>
            <pc:sldMk cId="3990783949" sldId="313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1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8" creationId="{00000000-0000-0000-0000-000000000000}"/>
          </ac:grpSpMkLst>
        </pc:grpChg>
        <pc:picChg chg="del">
          <ac:chgData name="Pham Thi Minh Phuong" userId="59a886c1-9eb9-4e41-a264-fe10a6ee0c2c" providerId="ADAL" clId="{35A263BF-1178-4B28-874A-543E483E1B30}" dt="2020-08-18T02:08:43.622" v="227" actId="478"/>
          <ac:picMkLst>
            <pc:docMk/>
            <pc:sldMk cId="3990783949" sldId="313"/>
            <ac:picMk id="16" creationId="{30B615F4-7A71-4DE2-97D2-676AB3FF234A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20:15.267" v="504"/>
        <pc:sldMkLst>
          <pc:docMk/>
          <pc:sldMk cId="886845859" sldId="314"/>
        </pc:sldMkLst>
        <pc:spChg chg="add mod">
          <ac:chgData name="Pham Thi Minh Phuong" userId="59a886c1-9eb9-4e41-a264-fe10a6ee0c2c" providerId="ADAL" clId="{35A263BF-1178-4B28-874A-543E483E1B30}" dt="2020-08-18T02:19:55.765" v="499" actId="1076"/>
          <ac:spMkLst>
            <pc:docMk/>
            <pc:sldMk cId="886845859" sldId="314"/>
            <ac:spMk id="4" creationId="{961183D3-A832-45F9-BB32-83B05ECF1663}"/>
          </ac:spMkLst>
        </pc:spChg>
        <pc:spChg chg="add mod">
          <ac:chgData name="Pham Thi Minh Phuong" userId="59a886c1-9eb9-4e41-a264-fe10a6ee0c2c" providerId="ADAL" clId="{35A263BF-1178-4B28-874A-543E483E1B30}" dt="2020-08-18T02:20:02.252" v="501" actId="1076"/>
          <ac:spMkLst>
            <pc:docMk/>
            <pc:sldMk cId="886845859" sldId="314"/>
            <ac:spMk id="5" creationId="{3556C26F-C632-4FB8-AF0B-2972EAEA8C96}"/>
          </ac:spMkLst>
        </pc:spChg>
        <pc:spChg chg="add mod">
          <ac:chgData name="Pham Thi Minh Phuong" userId="59a886c1-9eb9-4e41-a264-fe10a6ee0c2c" providerId="ADAL" clId="{35A263BF-1178-4B28-874A-543E483E1B30}" dt="2020-08-18T02:19:59.049" v="500" actId="1076"/>
          <ac:spMkLst>
            <pc:docMk/>
            <pc:sldMk cId="886845859" sldId="314"/>
            <ac:spMk id="6" creationId="{2D6B8757-AE21-4BBA-9D72-4799F69A802E}"/>
          </ac:spMkLst>
        </pc:spChg>
        <pc:spChg chg="mod">
          <ac:chgData name="Pham Thi Minh Phuong" userId="59a886c1-9eb9-4e41-a264-fe10a6ee0c2c" providerId="ADAL" clId="{35A263BF-1178-4B28-874A-543E483E1B30}" dt="2020-08-18T02:18:54.394" v="485" actId="20577"/>
          <ac:spMkLst>
            <pc:docMk/>
            <pc:sldMk cId="886845859" sldId="314"/>
            <ac:spMk id="25" creationId="{00000000-0000-0000-0000-000000000000}"/>
          </ac:spMkLst>
        </pc:spChg>
        <pc:picChg chg="mod">
          <ac:chgData name="Pham Thi Minh Phuong" userId="59a886c1-9eb9-4e41-a264-fe10a6ee0c2c" providerId="ADAL" clId="{35A263BF-1178-4B28-874A-543E483E1B30}" dt="2020-08-18T02:18:21.374" v="474" actId="14100"/>
          <ac:picMkLst>
            <pc:docMk/>
            <pc:sldMk cId="886845859" sldId="314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49301880" sldId="31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233579209" sldId="315"/>
        </pc:sldMkLst>
      </pc:sldChg>
      <pc:sldChg chg="modSp add mod">
        <pc:chgData name="Pham Thi Minh Phuong" userId="59a886c1-9eb9-4e41-a264-fe10a6ee0c2c" providerId="ADAL" clId="{35A263BF-1178-4B28-874A-543E483E1B30}" dt="2020-08-18T02:20:45.308" v="518" actId="20577"/>
        <pc:sldMkLst>
          <pc:docMk/>
          <pc:sldMk cId="4073527571" sldId="315"/>
        </pc:sldMkLst>
        <pc:spChg chg="mod">
          <ac:chgData name="Pham Thi Minh Phuong" userId="59a886c1-9eb9-4e41-a264-fe10a6ee0c2c" providerId="ADAL" clId="{35A263BF-1178-4B28-874A-543E483E1B30}" dt="2020-08-18T02:20:45.308" v="518" actId="20577"/>
          <ac:spMkLst>
            <pc:docMk/>
            <pc:sldMk cId="4073527571" sldId="315"/>
            <ac:spMk id="17" creationId="{00000000-0000-0000-0000-000000000000}"/>
          </ac:spMkLst>
        </pc:spChg>
      </pc:sldChg>
      <pc:sldChg chg="modSp add mod modAnim">
        <pc:chgData name="Pham Thi Minh Phuong" userId="59a886c1-9eb9-4e41-a264-fe10a6ee0c2c" providerId="ADAL" clId="{35A263BF-1178-4B28-874A-543E483E1B30}" dt="2020-08-18T02:25:43.440" v="596"/>
        <pc:sldMkLst>
          <pc:docMk/>
          <pc:sldMk cId="218111323" sldId="316"/>
        </pc:sldMkLst>
        <pc:spChg chg="mod">
          <ac:chgData name="Pham Thi Minh Phuong" userId="59a886c1-9eb9-4e41-a264-fe10a6ee0c2c" providerId="ADAL" clId="{35A263BF-1178-4B28-874A-543E483E1B30}" dt="2020-08-18T02:21:46.437" v="584" actId="1076"/>
          <ac:spMkLst>
            <pc:docMk/>
            <pc:sldMk cId="218111323" sldId="316"/>
            <ac:spMk id="21" creationId="{67CB6753-1C5F-45EE-944A-2E803F95E5F8}"/>
          </ac:spMkLst>
        </pc:spChg>
        <pc:spChg chg="mod">
          <ac:chgData name="Pham Thi Minh Phuong" userId="59a886c1-9eb9-4e41-a264-fe10a6ee0c2c" providerId="ADAL" clId="{35A263BF-1178-4B28-874A-543E483E1B30}" dt="2020-08-18T02:25:23.376" v="594" actId="1037"/>
          <ac:spMkLst>
            <pc:docMk/>
            <pc:sldMk cId="218111323" sldId="316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22:16.769" v="591" actId="14100"/>
          <ac:picMkLst>
            <pc:docMk/>
            <pc:sldMk cId="218111323" sldId="316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1:22.254" v="524" actId="1076"/>
          <ac:picMkLst>
            <pc:docMk/>
            <pc:sldMk cId="218111323" sldId="316"/>
            <ac:picMk id="20" creationId="{FEF33DC6-6278-4D65-8037-559762F6CBB3}"/>
          </ac:picMkLst>
        </pc:picChg>
      </pc:sldChg>
      <pc:sldChg chg="modSp add mod">
        <pc:chgData name="Pham Thi Minh Phuong" userId="59a886c1-9eb9-4e41-a264-fe10a6ee0c2c" providerId="ADAL" clId="{35A263BF-1178-4B28-874A-543E483E1B30}" dt="2020-08-18T02:26:38.221" v="614" actId="20577"/>
        <pc:sldMkLst>
          <pc:docMk/>
          <pc:sldMk cId="3984175086" sldId="317"/>
        </pc:sldMkLst>
        <pc:spChg chg="mod">
          <ac:chgData name="Pham Thi Minh Phuong" userId="59a886c1-9eb9-4e41-a264-fe10a6ee0c2c" providerId="ADAL" clId="{35A263BF-1178-4B28-874A-543E483E1B30}" dt="2020-08-18T02:26:38.221" v="614" actId="20577"/>
          <ac:spMkLst>
            <pc:docMk/>
            <pc:sldMk cId="3984175086" sldId="317"/>
            <ac:spMk id="17" creationId="{00000000-0000-0000-0000-000000000000}"/>
          </ac:spMkLst>
        </pc:spChg>
      </pc:sldChg>
      <pc:sldChg chg="modSp add mod">
        <pc:chgData name="Pham Thi Minh Phuong" userId="59a886c1-9eb9-4e41-a264-fe10a6ee0c2c" providerId="ADAL" clId="{35A263BF-1178-4B28-874A-543E483E1B30}" dt="2020-08-18T02:30:12.994" v="653" actId="14100"/>
        <pc:sldMkLst>
          <pc:docMk/>
          <pc:sldMk cId="3749060487" sldId="318"/>
        </pc:sldMkLst>
        <pc:spChg chg="mod">
          <ac:chgData name="Pham Thi Minh Phuong" userId="59a886c1-9eb9-4e41-a264-fe10a6ee0c2c" providerId="ADAL" clId="{35A263BF-1178-4B28-874A-543E483E1B30}" dt="2020-08-18T02:26:58.811" v="616" actId="20577"/>
          <ac:spMkLst>
            <pc:docMk/>
            <pc:sldMk cId="3749060487" sldId="318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30:12.994" v="653" actId="14100"/>
          <ac:picMkLst>
            <pc:docMk/>
            <pc:sldMk cId="3749060487" sldId="318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9:03.856" v="639" actId="14100"/>
          <ac:picMkLst>
            <pc:docMk/>
            <pc:sldMk cId="3749060487" sldId="318"/>
            <ac:picMk id="20" creationId="{FEF33DC6-6278-4D65-8037-559762F6CBB3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37:00.296" v="762" actId="1038"/>
        <pc:sldMkLst>
          <pc:docMk/>
          <pc:sldMk cId="369433564" sldId="319"/>
        </pc:sldMkLst>
        <pc:spChg chg="mod">
          <ac:chgData name="Pham Thi Minh Phuong" userId="59a886c1-9eb9-4e41-a264-fe10a6ee0c2c" providerId="ADAL" clId="{35A263BF-1178-4B28-874A-543E483E1B30}" dt="2020-08-18T02:37:00.296" v="762" actId="1038"/>
          <ac:spMkLst>
            <pc:docMk/>
            <pc:sldMk cId="369433564" sldId="319"/>
            <ac:spMk id="4" creationId="{961183D3-A832-45F9-BB32-83B05ECF1663}"/>
          </ac:spMkLst>
        </pc:spChg>
        <pc:spChg chg="mod">
          <ac:chgData name="Pham Thi Minh Phuong" userId="59a886c1-9eb9-4e41-a264-fe10a6ee0c2c" providerId="ADAL" clId="{35A263BF-1178-4B28-874A-543E483E1B30}" dt="2020-08-18T02:36:52.631" v="752" actId="1037"/>
          <ac:spMkLst>
            <pc:docMk/>
            <pc:sldMk cId="369433564" sldId="319"/>
            <ac:spMk id="5" creationId="{3556C26F-C632-4FB8-AF0B-2972EAEA8C96}"/>
          </ac:spMkLst>
        </pc:spChg>
        <pc:spChg chg="mod">
          <ac:chgData name="Pham Thi Minh Phuong" userId="59a886c1-9eb9-4e41-a264-fe10a6ee0c2c" providerId="ADAL" clId="{35A263BF-1178-4B28-874A-543E483E1B30}" dt="2020-08-18T02:36:46.735" v="745" actId="1076"/>
          <ac:spMkLst>
            <pc:docMk/>
            <pc:sldMk cId="369433564" sldId="319"/>
            <ac:spMk id="6" creationId="{2D6B8757-AE21-4BBA-9D72-4799F69A802E}"/>
          </ac:spMkLst>
        </pc:spChg>
        <pc:spChg chg="add mod">
          <ac:chgData name="Pham Thi Minh Phuong" userId="59a886c1-9eb9-4e41-a264-fe10a6ee0c2c" providerId="ADAL" clId="{35A263BF-1178-4B28-874A-543E483E1B30}" dt="2020-08-18T02:35:50.618" v="733" actId="14861"/>
          <ac:spMkLst>
            <pc:docMk/>
            <pc:sldMk cId="369433564" sldId="319"/>
            <ac:spMk id="7" creationId="{9384FD50-2BA6-45DE-B4C5-FCA56569D0F8}"/>
          </ac:spMkLst>
        </pc:spChg>
        <pc:spChg chg="mod">
          <ac:chgData name="Pham Thi Minh Phuong" userId="59a886c1-9eb9-4e41-a264-fe10a6ee0c2c" providerId="ADAL" clId="{35A263BF-1178-4B28-874A-543E483E1B30}" dt="2020-08-18T02:35:54.615" v="734" actId="1076"/>
          <ac:spMkLst>
            <pc:docMk/>
            <pc:sldMk cId="369433564" sldId="319"/>
            <ac:spMk id="25" creationId="{00000000-0000-0000-0000-000000000000}"/>
          </ac:spMkLst>
        </pc:spChg>
      </pc:sldChg>
      <pc:sldMasterChg chg="modSldLayout">
        <pc:chgData name="Pham Thi Minh Phuong" userId="59a886c1-9eb9-4e41-a264-fe10a6ee0c2c" providerId="ADAL" clId="{35A263BF-1178-4B28-874A-543E483E1B30}" dt="2020-08-18T02:02:10.988" v="217" actId="20577"/>
        <pc:sldMasterMkLst>
          <pc:docMk/>
          <pc:sldMasterMk cId="1881859133" sldId="2147483660"/>
        </pc:sldMasterMkLst>
        <pc:sldLayoutChg chg="modSp mod">
          <pc:chgData name="Pham Thi Minh Phuong" userId="59a886c1-9eb9-4e41-a264-fe10a6ee0c2c" providerId="ADAL" clId="{35A263BF-1178-4B28-874A-543E483E1B30}" dt="2020-08-18T02:02:10.988" v="217" actId="20577"/>
          <pc:sldLayoutMkLst>
            <pc:docMk/>
            <pc:sldMasterMk cId="1881859133" sldId="2147483660"/>
            <pc:sldLayoutMk cId="1784643704" sldId="2147483672"/>
          </pc:sldLayoutMkLst>
          <pc:spChg chg="mod">
            <ac:chgData name="Pham Thi Minh Phuong" userId="59a886c1-9eb9-4e41-a264-fe10a6ee0c2c" providerId="ADAL" clId="{35A263BF-1178-4B28-874A-543E483E1B30}" dt="2020-08-18T02:02:10.988" v="217" actId="20577"/>
            <ac:spMkLst>
              <pc:docMk/>
              <pc:sldMasterMk cId="1881859133" sldId="2147483660"/>
              <pc:sldLayoutMk cId="1784643704" sldId="2147483672"/>
              <ac:spMk id="41" creationId="{AF493636-B449-46E7-9C1C-83C3DD1DFC60}"/>
            </ac:spMkLst>
          </pc:spChg>
        </pc:sldLayoutChg>
      </pc:sldMasterChg>
      <pc:sldMasterChg chg="del delSldLayout">
        <pc:chgData name="Pham Thi Minh Phuong" userId="59a886c1-9eb9-4e41-a264-fe10a6ee0c2c" providerId="ADAL" clId="{35A263BF-1178-4B28-874A-543E483E1B30}" dt="2020-08-18T01:58:03.444" v="135" actId="47"/>
        <pc:sldMasterMkLst>
          <pc:docMk/>
          <pc:sldMasterMk cId="1605212255" sldId="2147483673"/>
        </pc:sldMasterMkLst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54066645" sldId="2147483674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987541789" sldId="2147483675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816289622" sldId="2147483676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472415014" sldId="2147483677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859294957" sldId="2147483678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4067993372" sldId="2147483679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798066714" sldId="2147483680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666964810" sldId="2147483681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6334923" sldId="2147483682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399985446" sldId="2147483683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094881050" sldId="214748368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pPr/>
              <a:t>2025/4/13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6520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505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076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0767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14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00643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712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7895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754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936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936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936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712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471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471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p:transition spd="slow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5145088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3429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8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2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8" indent="0" algn="ctr">
              <a:buNone/>
              <a:defRPr sz="9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2025/4/13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686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2025/4/13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78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68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2025/4/13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243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2025/4/13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746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8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8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8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8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2025/4/13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588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1828801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8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20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7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600" y="3435863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2025/4/13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234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2025/4/13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0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6" y="3505220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5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600" y="3435863"/>
            <a:ext cx="618427" cy="9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71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p:transition spd="slow" advClick="0" advTm="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0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6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8" y="3987534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4642338"/>
            <a:ext cx="9155017" cy="50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43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0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08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8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2" indent="0">
              <a:buNone/>
              <a:defRPr sz="563"/>
            </a:lvl7pPr>
            <a:lvl8pPr marL="1800180" indent="0">
              <a:buNone/>
              <a:defRPr sz="563"/>
            </a:lvl8pPr>
            <a:lvl9pPr marL="2057348" indent="0">
              <a:buNone/>
              <a:defRPr sz="56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2025/4/13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449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68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2" indent="0">
              <a:buNone/>
              <a:defRPr sz="1125"/>
            </a:lvl7pPr>
            <a:lvl8pPr marL="1800180" indent="0">
              <a:buNone/>
              <a:defRPr sz="1125"/>
            </a:lvl8pPr>
            <a:lvl9pPr marL="2057348" indent="0">
              <a:buNone/>
              <a:defRPr sz="112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8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2" indent="0">
              <a:buNone/>
              <a:defRPr sz="563"/>
            </a:lvl7pPr>
            <a:lvl8pPr marL="1800180" indent="0">
              <a:buNone/>
              <a:defRPr sz="563"/>
            </a:lvl8pPr>
            <a:lvl9pPr marL="2057348" indent="0">
              <a:buNone/>
              <a:defRPr sz="56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2025/4/13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824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2025/4/13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513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6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6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2025/4/13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792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917342" y="425216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pPr/>
              <a:t>2025/4/13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Click="0" advTm="0">
    <p:fade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2025/4/13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874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475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4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642922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8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4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2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5" Type="http://schemas.openxmlformats.org/officeDocument/2006/relationships/image" Target="../media/image25.pn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27.jpe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openxmlformats.org/officeDocument/2006/relationships/image" Target="../media/image21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5" Type="http://schemas.openxmlformats.org/officeDocument/2006/relationships/image" Target="../media/image21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5" Type="http://schemas.openxmlformats.org/officeDocument/2006/relationships/image" Target="../media/image22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5" Type="http://schemas.openxmlformats.org/officeDocument/2006/relationships/image" Target="../media/image22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014538"/>
            <a:ext cx="9134525" cy="2253179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17688"/>
            <a:ext cx="9566031" cy="1131023"/>
          </a:xfrm>
          <a:prstGeom prst="rect">
            <a:avLst/>
          </a:prstGeom>
        </p:spPr>
      </p:pic>
      <p:sp>
        <p:nvSpPr>
          <p:cNvPr id="96" name="文本框 95"/>
          <p:cNvSpPr txBox="1"/>
          <p:nvPr/>
        </p:nvSpPr>
        <p:spPr>
          <a:xfrm>
            <a:off x="457200" y="1674844"/>
            <a:ext cx="8159262" cy="865496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l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11: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Chân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dung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của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em</a:t>
            </a:r>
            <a:endParaRPr kumimoji="0" lang="zh-CN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256145" y="-4622"/>
            <a:ext cx="2857956" cy="254496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28714" y="3415683"/>
            <a:ext cx="1547684" cy="911711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1966" y="2271506"/>
            <a:ext cx="790469" cy="151169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563683" y="3273714"/>
            <a:ext cx="1566219" cy="91171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889788" y="2393500"/>
            <a:ext cx="1224314" cy="1899692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9474" y="4242544"/>
            <a:ext cx="9123575" cy="900956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1152143" y="4805220"/>
            <a:ext cx="6858000" cy="320080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1139300" y="4618602"/>
            <a:ext cx="6858000" cy="205672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293305" y="925183"/>
            <a:ext cx="4473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 ĐỘNG TRẢI NGHIỆM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591058" y="102575"/>
            <a:ext cx="598017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35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657599" y="685397"/>
            <a:ext cx="18470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04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VẬN DỤNG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8417508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6822" r="81449" b="85973"/>
          <a:stretch/>
        </p:blipFill>
        <p:spPr>
          <a:xfrm>
            <a:off x="439720" y="685799"/>
            <a:ext cx="910109" cy="609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85" y="598106"/>
            <a:ext cx="71119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Giữ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gìn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vẻ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ngoài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đáng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nhận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xét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tích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cực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vẻ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bề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ngoài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khác</a:t>
            </a:r>
            <a:endParaRPr lang="zh-CN" altLang="en-US" sz="24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99731"/>
            <a:ext cx="1697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3189514" y="1621970"/>
            <a:ext cx="5410200" cy="1251858"/>
          </a:xfrm>
          <a:prstGeom prst="cloudCallout">
            <a:avLst>
              <a:gd name="adj1" fmla="val -25863"/>
              <a:gd name="adj2" fmla="val 851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09396" y="2813274"/>
            <a:ext cx="1657803" cy="223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91887" y="1328061"/>
            <a:ext cx="7358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/>
              <a:t>Chăm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sóc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vẻ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bên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ngoài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của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bản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thân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cho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sạch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sẽ</a:t>
            </a:r>
            <a:r>
              <a:rPr lang="en-US" sz="1800" b="1" dirty="0" smtClean="0"/>
              <a:t>, </a:t>
            </a:r>
            <a:r>
              <a:rPr lang="en-US" sz="1800" b="1" dirty="0" err="1" smtClean="0"/>
              <a:t>đáng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yêu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74906048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8" grpId="0" build="allAtOnce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6822" r="81449" b="85973"/>
          <a:stretch/>
        </p:blipFill>
        <p:spPr>
          <a:xfrm>
            <a:off x="439720" y="685799"/>
            <a:ext cx="910109" cy="609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85" y="598106"/>
            <a:ext cx="71119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Giữ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gìn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vẻ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ngoài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đáng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nhận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xét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tích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cực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vẻ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bề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ngoài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khác</a:t>
            </a:r>
            <a:endParaRPr lang="zh-CN" altLang="en-US" sz="24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99731"/>
            <a:ext cx="1697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4119" y="2035628"/>
            <a:ext cx="3352800" cy="2715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loud Callout 7"/>
          <p:cNvSpPr/>
          <p:nvPr/>
        </p:nvSpPr>
        <p:spPr>
          <a:xfrm>
            <a:off x="2939141" y="1447801"/>
            <a:ext cx="5878288" cy="1828806"/>
          </a:xfrm>
          <a:prstGeom prst="cloudCallout">
            <a:avLst>
              <a:gd name="adj1" fmla="val -25863"/>
              <a:gd name="adj2" fmla="val 85109"/>
            </a:avLst>
          </a:prstGeom>
          <a:solidFill>
            <a:schemeClr val="accent6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 giữ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06048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9429" y="1872343"/>
            <a:ext cx="4811485" cy="2835049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3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6822" r="81449" b="85973"/>
          <a:stretch/>
        </p:blipFill>
        <p:spPr>
          <a:xfrm>
            <a:off x="439720" y="685799"/>
            <a:ext cx="910109" cy="609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85" y="598106"/>
            <a:ext cx="71119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Giữ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gìn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vẻ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ngoài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đáng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nhận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xét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tích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cực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vẻ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bề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ngoài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khác</a:t>
            </a:r>
            <a:endParaRPr lang="zh-CN" altLang="en-US" sz="24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99731"/>
            <a:ext cx="1697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3246" y="1328061"/>
            <a:ext cx="5951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Nhận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xét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nét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đáng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yêu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của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người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thân</a:t>
            </a:r>
            <a:endParaRPr lang="en-US" sz="2000" b="1" dirty="0"/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1254007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5515" y="1424723"/>
            <a:ext cx="88784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b="1" dirty="0" smtClean="0">
                <a:solidFill>
                  <a:srgbClr val="83B40D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THÔNG ĐIỆP</a:t>
            </a:r>
            <a:endParaRPr lang="vi-VN" altLang="zh-CN" sz="3600" b="1" dirty="0">
              <a:solidFill>
                <a:srgbClr val="83B40D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  <p:sp>
        <p:nvSpPr>
          <p:cNvPr id="4" name="文本框 6">
            <a:extLst>
              <a:ext uri="{FF2B5EF4-FFF2-40B4-BE49-F238E27FC236}">
                <a16:creationId xmlns:a16="http://schemas.microsoft.com/office/drawing/2014/main" id="{961183D3-A832-45F9-BB32-83B05ECF1663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4182" y="2102069"/>
            <a:ext cx="9329056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8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      Ai </a:t>
            </a:r>
            <a:r>
              <a:rPr lang="en-US" altLang="zh-CN" sz="38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cũng</a:t>
            </a:r>
            <a:r>
              <a:rPr lang="en-US" altLang="zh-CN" sz="38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8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có</a:t>
            </a:r>
            <a:r>
              <a:rPr lang="en-US" altLang="zh-CN" sz="38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8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vẻ</a:t>
            </a:r>
            <a:r>
              <a:rPr lang="en-US" altLang="zh-CN" sz="38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8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bề</a:t>
            </a:r>
            <a:r>
              <a:rPr lang="en-US" altLang="zh-CN" sz="38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8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ngoài</a:t>
            </a:r>
            <a:r>
              <a:rPr lang="en-US" altLang="zh-CN" sz="38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8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đáng</a:t>
            </a:r>
            <a:r>
              <a:rPr lang="en-US" altLang="zh-CN" sz="38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8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yêu</a:t>
            </a:r>
            <a:r>
              <a:rPr lang="en-US" altLang="zh-CN" sz="38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. </a:t>
            </a:r>
            <a:r>
              <a:rPr lang="en-US" altLang="zh-CN" sz="38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Mọi</a:t>
            </a:r>
            <a:r>
              <a:rPr lang="en-US" altLang="zh-CN" sz="38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8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người</a:t>
            </a:r>
            <a:r>
              <a:rPr lang="en-US" altLang="zh-CN" sz="38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8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nên</a:t>
            </a:r>
            <a:r>
              <a:rPr lang="en-US" altLang="zh-CN" sz="38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8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tự</a:t>
            </a:r>
            <a:r>
              <a:rPr lang="en-US" altLang="zh-CN" sz="38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8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hào</a:t>
            </a:r>
            <a:r>
              <a:rPr lang="en-US" altLang="zh-CN" sz="38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8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và</a:t>
            </a:r>
            <a:r>
              <a:rPr lang="en-US" altLang="zh-CN" sz="38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8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hài</a:t>
            </a:r>
            <a:r>
              <a:rPr lang="en-US" altLang="zh-CN" sz="38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8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lòng</a:t>
            </a:r>
            <a:r>
              <a:rPr lang="en-US" altLang="zh-CN" sz="38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8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với</a:t>
            </a:r>
            <a:r>
              <a:rPr lang="en-US" altLang="zh-CN" sz="38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8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vẻ</a:t>
            </a:r>
            <a:r>
              <a:rPr lang="en-US" altLang="zh-CN" sz="38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8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bề</a:t>
            </a:r>
            <a:r>
              <a:rPr lang="en-US" altLang="zh-CN" sz="38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</a:p>
          <a:p>
            <a:r>
              <a:rPr lang="en-US" altLang="zh-CN" sz="38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ngoài</a:t>
            </a:r>
            <a:r>
              <a:rPr lang="en-US" altLang="zh-CN" sz="38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8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của</a:t>
            </a:r>
            <a:r>
              <a:rPr lang="en-US" altLang="zh-CN" sz="38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8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mình</a:t>
            </a:r>
            <a:r>
              <a:rPr lang="en-US" altLang="zh-CN" sz="38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.</a:t>
            </a:r>
            <a:endParaRPr lang="vi-VN" altLang="zh-CN" sz="38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384FD50-2BA6-45DE-B4C5-FCA56569D0F8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149" y="218463"/>
            <a:ext cx="3601993" cy="940653"/>
          </a:xfrm>
          <a:prstGeom prst="doubleWave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TỔNG KẾT</a:t>
            </a:r>
          </a:p>
        </p:txBody>
      </p:sp>
    </p:spTree>
    <p:extLst>
      <p:ext uri="{BB962C8B-B14F-4D97-AF65-F5344CB8AC3E}">
        <p14:creationId xmlns:p14="http://schemas.microsoft.com/office/powerpoint/2010/main" val="36943356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1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 err="1" smtClean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Củng</a:t>
                </a:r>
                <a:r>
                  <a:rPr kumimoji="0" lang="en-US" altLang="zh-CN" sz="2400" i="0" u="none" strike="noStrike" kern="0" cap="none" spc="0" normalizeH="0" noProof="0" dirty="0" smtClean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 </a:t>
                </a:r>
                <a:r>
                  <a:rPr kumimoji="0" lang="en-US" altLang="zh-CN" sz="2400" i="0" u="none" strike="noStrike" kern="0" cap="none" spc="0" normalizeH="0" noProof="0" dirty="0" err="1" smtClean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cố</a:t>
                </a:r>
                <a:r>
                  <a:rPr kumimoji="0" lang="en-US" altLang="zh-CN" sz="2400" i="0" u="none" strike="noStrike" kern="0" cap="none" spc="0" normalizeH="0" noProof="0" dirty="0" smtClean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 - </a:t>
                </a:r>
                <a:r>
                  <a:rPr kumimoji="0" lang="en-US" altLang="zh-CN" sz="2400" i="0" u="none" strike="noStrike" kern="0" cap="none" spc="0" normalizeH="0" noProof="0" dirty="0" err="1" smtClean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Dặn</a:t>
                </a:r>
                <a:r>
                  <a:rPr kumimoji="0" lang="en-US" altLang="zh-CN" sz="2400" i="0" u="none" strike="noStrike" kern="0" cap="none" spc="0" normalizeH="0" noProof="0" dirty="0" smtClean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 </a:t>
                </a:r>
                <a:r>
                  <a:rPr kumimoji="0" lang="en-US" altLang="zh-CN" sz="2400" i="0" u="none" strike="noStrike" kern="0" cap="none" spc="0" normalizeH="0" noProof="0" dirty="0" err="1" smtClean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dò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7352757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35700" y="942204"/>
            <a:ext cx="3682043" cy="3653136"/>
            <a:chOff x="2635700" y="942204"/>
            <a:chExt cx="3682043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5359" y="942204"/>
              <a:ext cx="2042384" cy="2739429"/>
              <a:chOff x="4325816" y="1628800"/>
              <a:chExt cx="2497009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327895" y="1752910"/>
                <a:ext cx="506830" cy="51098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785115"/>
              <a:chOff x="2321176" y="1630868"/>
              <a:chExt cx="2254962" cy="3405068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703908" y="4527029"/>
                <a:ext cx="506829" cy="51098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248246" y="1531038"/>
              <a:ext cx="2490794" cy="2483930"/>
              <a:chOff x="3070072" y="2348705"/>
              <a:chExt cx="304523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3070072" y="2348705"/>
                <a:ext cx="3045233" cy="3036841"/>
                <a:chOff x="0" y="0"/>
                <a:chExt cx="1136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6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64" y="62"/>
                  <a:ext cx="1008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97950" y="3303405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KHỞI ĐỘNG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pic>
        <p:nvPicPr>
          <p:cNvPr id="16" name="ChaoNguoiBanMoiDen-V.A-3868599">
            <a:hlinkClick r:id="" action="ppaction://media"/>
            <a:extLst>
              <a:ext uri="{FF2B5EF4-FFF2-40B4-BE49-F238E27FC236}">
                <a16:creationId xmlns:a16="http://schemas.microsoft.com/office/drawing/2014/main" id="{30B615F4-7A71-4DE2-97D2-676AB3FF23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246771" y="-6087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9696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788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KHÁM PHÁ – KẾT NỐI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078394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446308" y="602991"/>
            <a:ext cx="1012378" cy="64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43413" y="619622"/>
            <a:ext cx="71119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Chia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sẻ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vẻ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bên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ngoài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endParaRPr lang="zh-CN" altLang="en-US" sz="28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06293" y="277959"/>
            <a:ext cx="2074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1035" y="1635577"/>
            <a:ext cx="4651375" cy="286022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192487" y="1959439"/>
            <a:ext cx="35596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Khuôn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mũi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Miệng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Vầng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trán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tóc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Vóc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dáng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1652474"/>
            <a:ext cx="36902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khích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1887" y="1175657"/>
            <a:ext cx="4474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Bước</a:t>
            </a:r>
            <a:r>
              <a:rPr lang="en-US" sz="1600" b="1" dirty="0" smtClean="0"/>
              <a:t> 1: </a:t>
            </a:r>
            <a:r>
              <a:rPr lang="en-US" sz="1600" b="1" dirty="0" err="1" smtClean="0"/>
              <a:t>Nhận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biết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vẻ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bên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ngoài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của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em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55370797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8" grpId="0"/>
      <p:bldP spid="8" grpId="1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446308" y="602991"/>
            <a:ext cx="1012378" cy="64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43413" y="619622"/>
            <a:ext cx="71119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Chia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sẻ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vẻ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bên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ngoài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endParaRPr lang="zh-CN" altLang="en-US" sz="28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06293" y="277959"/>
            <a:ext cx="2074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1886" y="1142999"/>
            <a:ext cx="7772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/>
              <a:t>Bước</a:t>
            </a:r>
            <a:r>
              <a:rPr lang="en-US" sz="1800" b="1" dirty="0" smtClean="0"/>
              <a:t> 2: </a:t>
            </a:r>
            <a:r>
              <a:rPr lang="en-US" sz="1800" b="1" dirty="0" err="1" smtClean="0"/>
              <a:t>Đi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tìm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những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lời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nhận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xét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về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vẻ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bên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ngoài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của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mình</a:t>
            </a:r>
            <a:endParaRPr lang="en-US" sz="1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82476" y="1567544"/>
            <a:ext cx="5812973" cy="3007179"/>
          </a:xfrm>
          <a:prstGeom prst="rect">
            <a:avLst/>
          </a:prstGeom>
          <a:noFill/>
          <a:ln w="12700">
            <a:solidFill>
              <a:srgbClr val="307C45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5370797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446308" y="602991"/>
            <a:ext cx="1012378" cy="64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43413" y="619622"/>
            <a:ext cx="71119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Chia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sẻ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vẻ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bên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ngoài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endParaRPr lang="zh-CN" altLang="en-US" sz="28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06293" y="277959"/>
            <a:ext cx="2074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1886" y="1142999"/>
            <a:ext cx="7772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/>
              <a:t>Bước</a:t>
            </a:r>
            <a:r>
              <a:rPr lang="en-US" sz="1800" b="1" dirty="0" smtClean="0"/>
              <a:t> 2: </a:t>
            </a:r>
            <a:r>
              <a:rPr lang="en-US" sz="1800" b="1" dirty="0" err="1" smtClean="0"/>
              <a:t>Đi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tìm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những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lời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nhận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xét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về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vẻ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bên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ngoài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của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mình</a:t>
            </a:r>
            <a:endParaRPr lang="en-US" sz="1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971" y="1567544"/>
            <a:ext cx="4082144" cy="3007179"/>
          </a:xfrm>
          <a:prstGeom prst="rect">
            <a:avLst/>
          </a:prstGeom>
          <a:noFill/>
          <a:ln w="12700">
            <a:solidFill>
              <a:srgbClr val="307C45"/>
            </a:solidFill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735286" y="1913711"/>
            <a:ext cx="40603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Ai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70797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THỰC HÀNH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7352757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533624" y="497148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85" y="685194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viên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giúp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tự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tin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99731"/>
            <a:ext cx="1697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2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0343" y="1741713"/>
            <a:ext cx="6934200" cy="2852055"/>
          </a:xfrm>
          <a:prstGeom prst="rect">
            <a:avLst/>
          </a:prstGeom>
          <a:noFill/>
          <a:ln w="19050">
            <a:solidFill>
              <a:srgbClr val="6EB147"/>
            </a:solidFill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91887" y="1208315"/>
            <a:ext cx="4474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/>
              <a:t>Bước</a:t>
            </a:r>
            <a:r>
              <a:rPr lang="en-US" sz="1800" b="1" dirty="0" smtClean="0"/>
              <a:t> 1: </a:t>
            </a:r>
            <a:r>
              <a:rPr lang="en-US" sz="1800" b="1" dirty="0" err="1" smtClean="0"/>
              <a:t>Làm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việc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cá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nhân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181113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533624" y="497148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85" y="685194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viên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giúp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tự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tin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99731"/>
            <a:ext cx="1697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2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0343" y="1741713"/>
            <a:ext cx="6934200" cy="2852055"/>
          </a:xfrm>
          <a:prstGeom prst="rect">
            <a:avLst/>
          </a:prstGeom>
          <a:noFill/>
          <a:ln w="19050">
            <a:solidFill>
              <a:srgbClr val="6EB147"/>
            </a:solidFill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91887" y="1208315"/>
            <a:ext cx="4474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/>
              <a:t>Bước</a:t>
            </a:r>
            <a:r>
              <a:rPr lang="en-US" sz="1800" b="1" dirty="0" smtClean="0"/>
              <a:t> 2: </a:t>
            </a:r>
            <a:r>
              <a:rPr lang="en-US" sz="1800" b="1" dirty="0" err="1" smtClean="0"/>
              <a:t>Làm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việc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theo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cặp</a:t>
            </a:r>
            <a:endParaRPr lang="en-US" sz="1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83776" y="2144486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113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ea96eecc45813a9c134312da6ce76ad681bb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10" ma:contentTypeDescription="Create a new document." ma:contentTypeScope="" ma:versionID="79b29c12e9c3387cc716ac59d15a190e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9229b072d9ce3250b9c7567893fbcc3b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0C27DA-E208-437B-BF76-CF6E81518E3A}">
  <ds:schemaRefs>
    <ds:schemaRef ds:uri="http://purl.org/dc/elements/1.1/"/>
    <ds:schemaRef ds:uri="http://schemas.microsoft.com/office/infopath/2007/PartnerControls"/>
    <ds:schemaRef ds:uri="2954521b-b4ab-4ce3-8aa8-8bfa99a4c36e"/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7CA853B2-F46F-43AC-8AF8-FF4B8C0E2F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EB7E11-431D-4372-9F0C-B327A8EED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770</TotalTime>
  <Words>443</Words>
  <Application>Microsoft Office PowerPoint</Application>
  <PresentationFormat>On-screen Show (16:9)</PresentationFormat>
  <Paragraphs>63</Paragraphs>
  <Slides>15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Arial-Rounded</vt:lpstr>
      <vt:lpstr>等线</vt:lpstr>
      <vt:lpstr>DFPOP1-W9</vt:lpstr>
      <vt:lpstr>微软雅黑</vt:lpstr>
      <vt:lpstr>宋体</vt:lpstr>
      <vt:lpstr>华康少女文字W5</vt:lpstr>
      <vt:lpstr>Arial</vt:lpstr>
      <vt:lpstr>Calibri</vt:lpstr>
      <vt:lpstr>Times New Roman</vt:lpstr>
      <vt:lpstr>第一PPT，www.1ppt.com​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Windows User</cp:lastModifiedBy>
  <cp:revision>66</cp:revision>
  <dcterms:created xsi:type="dcterms:W3CDTF">2017-03-04T06:55:50Z</dcterms:created>
  <dcterms:modified xsi:type="dcterms:W3CDTF">2025-04-12T17:28:37Z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